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3"/>
    <p:restoredTop sz="96327"/>
  </p:normalViewPr>
  <p:slideViewPr>
    <p:cSldViewPr snapToGrid="0" snapToObjects="1" showGuides="1">
      <p:cViewPr>
        <p:scale>
          <a:sx n="193" d="100"/>
          <a:sy n="193" d="100"/>
        </p:scale>
        <p:origin x="1248" y="-8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2"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96850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Martin </a:t>
            </a:r>
            <a:r>
              <a:rPr lang="fr-FR" sz="2800" b="1" dirty="0"/>
              <a:t>DUPONT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841372"/>
            <a:ext cx="3998067" cy="389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Agent administratif de mairie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79148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97" y="1633447"/>
            <a:ext cx="4010235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50" dirty="0"/>
              <a:t>Mes formations ainsi que mes huit années d'expériences à des postes administratifs m'ont permis de maîtriser l'ensemble des compétences requises à la fonction d'agent de mairie. Très motivé par le service au public, j'aime m'impliquer dans la vie associative et celle de la communauté.</a:t>
            </a:r>
            <a:endParaRPr kumimoji="0" lang="fr-FR" altLang="fr-F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20" y="1223869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254985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52" y="2974346"/>
            <a:ext cx="4249771" cy="438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Agent administratif</a:t>
            </a:r>
            <a:r>
              <a:rPr lang="fr-FR" alt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Paris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fr-FR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Mairie du 7eme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10- 2018 / 01-2022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Accueil physique et téléphonique auprès des usagers.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Enregistrement du courrier entrant et sortant.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Classement et archivage de dossiers administratifs.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Tenue à jour des registres d'entrées et de sorties.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Conception et mise à jour de tableaux de bord.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Employé Administratif| Paris | </a:t>
            </a:r>
            <a:r>
              <a:rPr lang="fr-FR" alt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Maire du 7eme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10- 2015 / 01-2018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Transmission d'informations au public par mail, téléphone et physique.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administrative et comptable des adhésions.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Organisation de rencontres et d'événements.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Saisie et mise en page de courriers sortants.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Relance d'impayés et suivi des factures à payer.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 d’accueil|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Paris | Mutuelle de la santé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10- 2010 / 01-2015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Réception du public et des appels téléphoniques.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Mise sous pli et affranchissement du courrier.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Saisie et expéditions des devis aux prospects.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Mise à jour des dossiers des adhérents.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Traitement des demandes de remboursement.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13197" y="1592172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23643" y="291544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53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Réception d'appels téléphonique et du public.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Rédaction de courriers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Conception de tableaux de bord.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Support à la comptabilité.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du stock des fournitures.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Conception de présentations PowerPoint.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220" y="6484007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6655" y="6877227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Autonomie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Capacités d'adaptation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Sens de la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du stress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Capacités de prise de décision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267" y="81194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225" y="8570925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Littérature policière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Cinéma d'art et d'essai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Pêche à la mouche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7077560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41364" y="7427122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7525062"/>
            <a:ext cx="4075928" cy="192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2019 - Formation PowerPoint 2019 version 16.0 :</a:t>
            </a:r>
            <a:endParaRPr lang="fr-F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Maîtrise de l'outil de transition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Morphose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et des graphiques vectoriels.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2016 - Formation Excel 2016 version 16.0 :</a:t>
            </a:r>
            <a:endParaRPr lang="fr-F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Création de tableaux croisés dynamiques,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Rappels sur les formules, fonctions de calculs et graphiques.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2012 - BEP Métiers des services administratifs :</a:t>
            </a:r>
            <a:endParaRPr lang="fr-F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Logiciels bureautiques,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Activités administratives techniques,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Relationnel et l'organisationnel,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Communication professionnelle,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Prévention, la santé et l'environnement.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mur, intérieur, souriant&#10;&#10;Description générée automatiquement">
            <a:extLst>
              <a:ext uri="{FF2B5EF4-FFF2-40B4-BE49-F238E27FC236}">
                <a16:creationId xmlns:a16="http://schemas.microsoft.com/office/drawing/2014/main" id="{C83E6016-90E3-88B4-A6C7-99493945B28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742"/>
          <a:stretch/>
        </p:blipFill>
        <p:spPr>
          <a:xfrm>
            <a:off x="4666519" y="453749"/>
            <a:ext cx="1995348" cy="2010023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379</Words>
  <Application>Microsoft Macintosh PowerPoint</Application>
  <PresentationFormat>Format A4 (210 x 297 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16</cp:revision>
  <cp:lastPrinted>2022-05-25T13:38:42Z</cp:lastPrinted>
  <dcterms:created xsi:type="dcterms:W3CDTF">2022-05-25T13:38:28Z</dcterms:created>
  <dcterms:modified xsi:type="dcterms:W3CDTF">2022-07-05T13:49:22Z</dcterms:modified>
</cp:coreProperties>
</file>