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5468"/>
    <a:srgbClr val="4472C1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38"/>
    <p:restoredTop sz="96327"/>
  </p:normalViewPr>
  <p:slideViewPr>
    <p:cSldViewPr snapToGrid="0" snapToObjects="1" showGuides="1">
      <p:cViewPr>
        <p:scale>
          <a:sx n="185" d="100"/>
          <a:sy n="185" d="100"/>
        </p:scale>
        <p:origin x="1664" y="-36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6941" y="6"/>
            <a:ext cx="2552700" cy="9905994"/>
          </a:xfrm>
          <a:prstGeom prst="rect">
            <a:avLst/>
          </a:prstGeom>
          <a:solidFill>
            <a:schemeClr val="bg1">
              <a:lumMod val="50000"/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02" y="821649"/>
            <a:ext cx="4201184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i="0" dirty="0">
                <a:solidFill>
                  <a:srgbClr val="000000"/>
                </a:solidFill>
                <a:effectLst/>
              </a:rPr>
              <a:t>Aide-Soignante en EHPAD – 13 ans d’expérience</a:t>
            </a:r>
          </a:p>
          <a:p>
            <a:br>
              <a:rPr lang="fr-FR" dirty="0"/>
            </a:br>
            <a:endParaRPr lang="fr-FR" dirty="0"/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36" y="1971541"/>
            <a:ext cx="3954801" cy="903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100" b="0" i="0" dirty="0">
                <a:solidFill>
                  <a:srgbClr val="000000"/>
                </a:solidFill>
                <a:effectLst/>
              </a:rPr>
              <a:t>Passionnée par le métier d’aide-soignante en EHPAD, j’ai plus de 13 ans d’expérience dans le domaine. Empathique et patiente, je suis dévouée à fournir les meilleurs soins possibles pour améliorer le quotidien des résidents.</a:t>
            </a:r>
            <a:br>
              <a:rPr lang="fr-FR" sz="1100" dirty="0"/>
            </a:br>
            <a:endParaRPr lang="fr-FR" sz="1100" dirty="0"/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603" y="1607053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736" y="2958670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" y="3415871"/>
            <a:ext cx="4056237" cy="44411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fontAlgn="base"/>
            <a:r>
              <a:rPr lang="fr-FR" sz="1100" b="1" i="0" dirty="0">
                <a:solidFill>
                  <a:srgbClr val="000000"/>
                </a:solidFill>
                <a:effectLst/>
              </a:rPr>
              <a:t>Aide-Soignante</a:t>
            </a:r>
            <a:r>
              <a:rPr lang="fr-FR" sz="1100" b="0" i="0" dirty="0">
                <a:solidFill>
                  <a:srgbClr val="000000"/>
                </a:solidFill>
                <a:effectLst/>
              </a:rPr>
              <a:t>, EHPAD Les Magnolias, Paris, 2014 – Présent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Dispensation des soins d’hygiène et de confort, en respectant la dignité et l’intégrité de chaque résident.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Réalisation des soins préventifs pour éviter les complications (escarres, infections…).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Accompagnement des résidents dans les activités de la vie quotidienne.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Observation de l’état de santé des résidents et transmission des informations à l’équipe soignante.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Participation à l’animation de la vie sociale de l’établissement (organisation d’ateliers, de sorties…).</a:t>
            </a:r>
          </a:p>
          <a:p>
            <a:pPr marL="742950" lvl="1" indent="-285750" algn="l" fontAlgn="base">
              <a:buFont typeface="+mj-lt"/>
              <a:buAutoNum type="arabicPeriod"/>
            </a:pPr>
            <a:endParaRPr lang="fr-FR" sz="1100" b="0" i="0" dirty="0">
              <a:solidFill>
                <a:srgbClr val="000000"/>
              </a:solidFill>
              <a:effectLst/>
            </a:endParaRPr>
          </a:p>
          <a:p>
            <a:pPr algn="l" fontAlgn="base"/>
            <a:r>
              <a:rPr lang="fr-FR" sz="1100" b="1" i="0" dirty="0">
                <a:solidFill>
                  <a:srgbClr val="000000"/>
                </a:solidFill>
                <a:effectLst/>
              </a:rPr>
              <a:t>Aide-Soignante</a:t>
            </a:r>
            <a:r>
              <a:rPr lang="fr-FR" sz="1100" b="0" i="0" dirty="0">
                <a:solidFill>
                  <a:srgbClr val="000000"/>
                </a:solidFill>
                <a:effectLst/>
              </a:rPr>
              <a:t>, EHPAD Les Chênes, Paris, 2010 – 2014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Soins d’hygiène et de confort à la personne.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Surveillance et aide à l’alimentation, à l’hydratation.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Aide à la mobilité et aux déplacements.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Accueil et installation des nouveaux résidents.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Participation active à l’élaboration et la mise en œuvre du projet de soins individualisé des résidents.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162887" y="1938438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72276" y="3324256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7871" y="2732810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01867" y="3337453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038" y="2769776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357" y="3096822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91" y="3625281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275" y="2307664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36" y="6716474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02" y="7205920"/>
            <a:ext cx="3936508" cy="88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Diplôme d’État d’Aide-Soignante (DEAS), IFAS de Paris, 2010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Baccalauréat Sciences et Technologies de la Santé et du Social (ST2S), Lycée Victor Hugo, Paris, 2007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856" y="7205920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3291" y="7599139"/>
            <a:ext cx="2341562" cy="113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Empathique et à l’écoute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Patiente et calme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Discrète et respectueuse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Dynamique et proactive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Organisée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856" y="8758387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4510556" y="9099668"/>
            <a:ext cx="22702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3" name="Conector recto 36">
            <a:extLst>
              <a:ext uri="{FF2B5EF4-FFF2-40B4-BE49-F238E27FC236}">
                <a16:creationId xmlns:a16="http://schemas.microsoft.com/office/drawing/2014/main" id="{D69FD046-5797-81EA-5302-D96DB89761DA}"/>
              </a:ext>
            </a:extLst>
          </p:cNvPr>
          <p:cNvCxnSpPr>
            <a:cxnSpLocks/>
          </p:cNvCxnSpPr>
          <p:nvPr/>
        </p:nvCxnSpPr>
        <p:spPr>
          <a:xfrm>
            <a:off x="4569863" y="2653260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ector recto 36">
            <a:extLst>
              <a:ext uri="{FF2B5EF4-FFF2-40B4-BE49-F238E27FC236}">
                <a16:creationId xmlns:a16="http://schemas.microsoft.com/office/drawing/2014/main" id="{255F5C53-8D54-DD6D-24CB-6125E2CAE08E}"/>
              </a:ext>
            </a:extLst>
          </p:cNvPr>
          <p:cNvCxnSpPr>
            <a:cxnSpLocks/>
          </p:cNvCxnSpPr>
          <p:nvPr/>
        </p:nvCxnSpPr>
        <p:spPr>
          <a:xfrm>
            <a:off x="117372" y="7070411"/>
            <a:ext cx="39580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295D4B8E-170D-C0AC-CFDF-DF59F8740F04}"/>
              </a:ext>
            </a:extLst>
          </p:cNvPr>
          <p:cNvCxnSpPr>
            <a:cxnSpLocks/>
          </p:cNvCxnSpPr>
          <p:nvPr/>
        </p:nvCxnSpPr>
        <p:spPr>
          <a:xfrm>
            <a:off x="4533805" y="7569895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EC434EA1-BBEB-F341-E243-762F9020BF0A}"/>
              </a:ext>
            </a:extLst>
          </p:cNvPr>
          <p:cNvSpPr txBox="1"/>
          <p:nvPr/>
        </p:nvSpPr>
        <p:spPr>
          <a:xfrm>
            <a:off x="4470458" y="9136948"/>
            <a:ext cx="2230346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Français : Langue maternelle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</a:rPr>
              <a:t>Anglais : B2</a:t>
            </a:r>
          </a:p>
        </p:txBody>
      </p:sp>
      <p:sp>
        <p:nvSpPr>
          <p:cNvPr id="8" name="Zone de texte 28">
            <a:extLst>
              <a:ext uri="{FF2B5EF4-FFF2-40B4-BE49-F238E27FC236}">
                <a16:creationId xmlns:a16="http://schemas.microsoft.com/office/drawing/2014/main" id="{817E4BE1-BDFF-E238-02F2-B20EAF399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144" y="3983963"/>
            <a:ext cx="228867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0" name="Conector recto 36">
            <a:extLst>
              <a:ext uri="{FF2B5EF4-FFF2-40B4-BE49-F238E27FC236}">
                <a16:creationId xmlns:a16="http://schemas.microsoft.com/office/drawing/2014/main" id="{00D57CDF-4967-1AB4-99B0-02F580AB51CA}"/>
              </a:ext>
            </a:extLst>
          </p:cNvPr>
          <p:cNvCxnSpPr>
            <a:cxnSpLocks/>
          </p:cNvCxnSpPr>
          <p:nvPr/>
        </p:nvCxnSpPr>
        <p:spPr>
          <a:xfrm>
            <a:off x="4524844" y="4325244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Zone de texte 22">
            <a:extLst>
              <a:ext uri="{FF2B5EF4-FFF2-40B4-BE49-F238E27FC236}">
                <a16:creationId xmlns:a16="http://schemas.microsoft.com/office/drawing/2014/main" id="{DBC59BCE-A706-BEEE-6E5E-548D0BC2A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9256" y="4449250"/>
            <a:ext cx="2341563" cy="937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Français - langue maternelle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Anglais - C1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Espagnol - B2</a:t>
            </a: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B059FED2-D3C1-FA81-CA40-201FCC0E24D0}"/>
              </a:ext>
            </a:extLst>
          </p:cNvPr>
          <p:cNvSpPr/>
          <p:nvPr/>
        </p:nvSpPr>
        <p:spPr>
          <a:xfrm flipV="1">
            <a:off x="1581571" y="3610"/>
            <a:ext cx="3629058" cy="716277"/>
          </a:xfrm>
          <a:prstGeom prst="triangle">
            <a:avLst>
              <a:gd name="adj" fmla="val 75016"/>
            </a:avLst>
          </a:prstGeom>
          <a:solidFill>
            <a:srgbClr val="4354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Triangle 13">
            <a:extLst>
              <a:ext uri="{FF2B5EF4-FFF2-40B4-BE49-F238E27FC236}">
                <a16:creationId xmlns:a16="http://schemas.microsoft.com/office/drawing/2014/main" id="{5B81FADE-C08A-9057-2588-ECBC7E55E913}"/>
              </a:ext>
            </a:extLst>
          </p:cNvPr>
          <p:cNvSpPr/>
          <p:nvPr/>
        </p:nvSpPr>
        <p:spPr>
          <a:xfrm rot="1801801">
            <a:off x="4420871" y="-452389"/>
            <a:ext cx="2974491" cy="1282785"/>
          </a:xfrm>
          <a:prstGeom prst="triangle">
            <a:avLst>
              <a:gd name="adj" fmla="val 75016"/>
            </a:avLst>
          </a:prstGeom>
          <a:solidFill>
            <a:srgbClr val="4472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Zone de texte 1">
            <a:extLst>
              <a:ext uri="{FF2B5EF4-FFF2-40B4-BE49-F238E27FC236}">
                <a16:creationId xmlns:a16="http://schemas.microsoft.com/office/drawing/2014/main" id="{8B6BBFEE-3136-78BD-A46B-831018C18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i="0" dirty="0">
                <a:solidFill>
                  <a:srgbClr val="000000"/>
                </a:solidFill>
                <a:effectLst/>
              </a:rPr>
              <a:t>Anne SOIGNANTE</a:t>
            </a:r>
            <a:endParaRPr lang="fr-FR" sz="2800" dirty="0"/>
          </a:p>
        </p:txBody>
      </p:sp>
      <p:sp>
        <p:nvSpPr>
          <p:cNvPr id="9" name="Zone de texte 28">
            <a:extLst>
              <a:ext uri="{FF2B5EF4-FFF2-40B4-BE49-F238E27FC236}">
                <a16:creationId xmlns:a16="http://schemas.microsoft.com/office/drawing/2014/main" id="{D0453B97-E4CA-86AE-5CA7-D081E4320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4275" y="5125845"/>
            <a:ext cx="2320578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clés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2" name="Conector recto 36">
            <a:extLst>
              <a:ext uri="{FF2B5EF4-FFF2-40B4-BE49-F238E27FC236}">
                <a16:creationId xmlns:a16="http://schemas.microsoft.com/office/drawing/2014/main" id="{DC5BAE91-5FCE-AE97-BC40-F9A4ED08A047}"/>
              </a:ext>
            </a:extLst>
          </p:cNvPr>
          <p:cNvCxnSpPr>
            <a:cxnSpLocks/>
          </p:cNvCxnSpPr>
          <p:nvPr/>
        </p:nvCxnSpPr>
        <p:spPr>
          <a:xfrm>
            <a:off x="4516975" y="5467126"/>
            <a:ext cx="225597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 de texte 22">
            <a:extLst>
              <a:ext uri="{FF2B5EF4-FFF2-40B4-BE49-F238E27FC236}">
                <a16:creationId xmlns:a16="http://schemas.microsoft.com/office/drawing/2014/main" id="{FAB9537B-15CC-6B95-FEA9-4144BC07D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387" y="5591132"/>
            <a:ext cx="2341563" cy="1534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Soins d’hygiène et de confort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Surveillance de l’état de santé des patients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Capacité à utiliser des équipements médicaux spécialisés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Connaissance de la pathologie du vieillissement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Aptitude à travailler en équipe</a:t>
            </a:r>
          </a:p>
        </p:txBody>
      </p:sp>
      <p:sp>
        <p:nvSpPr>
          <p:cNvPr id="7" name="Zone de texte 20">
            <a:extLst>
              <a:ext uri="{FF2B5EF4-FFF2-40B4-BE49-F238E27FC236}">
                <a16:creationId xmlns:a16="http://schemas.microsoft.com/office/drawing/2014/main" id="{504211F4-3031-B145-F3E7-3631FFE52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883551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Zone de texte 22">
            <a:extLst>
              <a:ext uri="{FF2B5EF4-FFF2-40B4-BE49-F238E27FC236}">
                <a16:creationId xmlns:a16="http://schemas.microsoft.com/office/drawing/2014/main" id="{1E2AC4F8-E554-2192-2337-661121C32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66" y="8372997"/>
            <a:ext cx="3936508" cy="8840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Lecture (romans, biographies)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Marche nordique</a:t>
            </a:r>
          </a:p>
          <a:p>
            <a:pPr marL="171450" indent="-171450" algn="l" fontAlgn="base">
              <a:buFont typeface="Arial" panose="020B0604020202020204" pitchFamily="34" charset="0"/>
              <a:buChar char="•"/>
            </a:pPr>
            <a:r>
              <a:rPr lang="fr-FR" sz="1100" b="0" i="0" dirty="0">
                <a:solidFill>
                  <a:srgbClr val="000000"/>
                </a:solidFill>
                <a:effectLst/>
              </a:rPr>
              <a:t>Bénévolat (distribution de repas aux sans-abris)</a:t>
            </a:r>
          </a:p>
        </p:txBody>
      </p:sp>
      <p:cxnSp>
        <p:nvCxnSpPr>
          <p:cNvPr id="17" name="Conector recto 36">
            <a:extLst>
              <a:ext uri="{FF2B5EF4-FFF2-40B4-BE49-F238E27FC236}">
                <a16:creationId xmlns:a16="http://schemas.microsoft.com/office/drawing/2014/main" id="{BC4A09E6-AE93-75F0-154A-F03AF86BEC9E}"/>
              </a:ext>
            </a:extLst>
          </p:cNvPr>
          <p:cNvCxnSpPr>
            <a:cxnSpLocks/>
          </p:cNvCxnSpPr>
          <p:nvPr/>
        </p:nvCxnSpPr>
        <p:spPr>
          <a:xfrm>
            <a:off x="90036" y="8237488"/>
            <a:ext cx="395804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0" name="Image 19" descr="Une image contenant Visage humain, personne, habits, lunettes&#10;&#10;Description générée automatiquement">
            <a:extLst>
              <a:ext uri="{FF2B5EF4-FFF2-40B4-BE49-F238E27FC236}">
                <a16:creationId xmlns:a16="http://schemas.microsoft.com/office/drawing/2014/main" id="{F6CCBB47-4325-915B-202B-6D8A41CDBB3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4362" r="3110"/>
          <a:stretch/>
        </p:blipFill>
        <p:spPr>
          <a:xfrm>
            <a:off x="4836378" y="288168"/>
            <a:ext cx="1632905" cy="1742985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847</TotalTime>
  <Words>341</Words>
  <Application>Microsoft Macintosh PowerPoint</Application>
  <PresentationFormat>Format A4 (210 x 297 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48</cp:revision>
  <cp:lastPrinted>2022-05-25T13:38:42Z</cp:lastPrinted>
  <dcterms:created xsi:type="dcterms:W3CDTF">2022-05-25T13:38:28Z</dcterms:created>
  <dcterms:modified xsi:type="dcterms:W3CDTF">2024-06-28T14:05:25Z</dcterms:modified>
</cp:coreProperties>
</file>