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85"/>
    <p:restoredTop sz="96327"/>
  </p:normalViewPr>
  <p:slideViewPr>
    <p:cSldViewPr snapToGrid="0" snapToObjects="1" showGuides="1">
      <p:cViewPr varScale="1">
        <p:scale>
          <a:sx n="197" d="100"/>
          <a:sy n="197" d="100"/>
        </p:scale>
        <p:origin x="2928" y="21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26/05/2023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26/05/2023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26/05/2023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26/05/2023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26/05/2023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26/05/2023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26/05/2023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433123" y="-2"/>
            <a:ext cx="2431225" cy="9906000"/>
          </a:xfrm>
          <a:prstGeom prst="rect">
            <a:avLst/>
          </a:prstGeom>
          <a:solidFill>
            <a:srgbClr val="00B0F0">
              <a:alpha val="23000"/>
            </a:srgb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146293" y="250265"/>
            <a:ext cx="332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2400" b="1" i="0" dirty="0">
                <a:solidFill>
                  <a:srgbClr val="000000"/>
                </a:solidFill>
                <a:effectLst/>
                <a:latin typeface="Calibri" panose="020F0502020204030204" pitchFamily="34" charset="0"/>
              </a:rPr>
              <a:t>Alexandre LEDROIT</a:t>
            </a:r>
            <a:endParaRPr lang="fr-FR" sz="2400" b="1" dirty="0"/>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118639" y="921463"/>
            <a:ext cx="4292601"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400" b="1" i="0" dirty="0">
                <a:solidFill>
                  <a:srgbClr val="000000"/>
                </a:solidFill>
                <a:effectLst/>
                <a:latin typeface="Calibri" panose="020F0502020204030204" pitchFamily="34" charset="0"/>
              </a:rPr>
              <a:t>Avocat Expérimenté - Spécialisé en droit des affaires</a:t>
            </a:r>
            <a:endParaRPr lang="fr-FR" sz="1400" b="0" i="0" dirty="0">
              <a:solidFill>
                <a:srgbClr val="000000"/>
              </a:solidFill>
              <a:effectLst/>
              <a:latin typeface="Calibri" panose="020F0502020204030204" pitchFamily="34"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18102" y="7402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112710" y="1800520"/>
            <a:ext cx="4131841" cy="860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0" i="0" dirty="0">
                <a:solidFill>
                  <a:srgbClr val="000000"/>
                </a:solidFill>
                <a:effectLst/>
                <a:latin typeface="Calibri" panose="020F0502020204030204" pitchFamily="34" charset="0"/>
              </a:rPr>
              <a:t>Avocat spécialisé en droit des affaires avec plus de 15 ans d'expérience dans le conseil et la représentation d'entreprises de toutes tailles. Reconnu pour son expertise en droit des contrats, en droit des sociétés et en contentieux commercial. Engagé à fournir des solutions juridiques efficaces qui répondent aux besoins de chaque client.</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119464" y="1334731"/>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119465" y="2768584"/>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133324" y="3264352"/>
            <a:ext cx="4236871" cy="2640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050" b="1" i="0" dirty="0">
                <a:solidFill>
                  <a:srgbClr val="000000"/>
                </a:solidFill>
                <a:effectLst/>
                <a:latin typeface="Calibri" panose="020F0502020204030204" pitchFamily="34" charset="0"/>
              </a:rPr>
              <a:t>Avocat en Droit des Affaires</a:t>
            </a:r>
            <a:r>
              <a:rPr lang="fr-FR" sz="1050" b="0" i="0" dirty="0">
                <a:solidFill>
                  <a:srgbClr val="000000"/>
                </a:solidFill>
                <a:effectLst/>
                <a:latin typeface="Calibri" panose="020F0502020204030204" pitchFamily="34" charset="0"/>
              </a:rPr>
              <a:t>, Cabinet Martin &amp; Associés, Paris, France, 2007 – Présent</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Conseil et représentation d'entreprises en matière de droit des contrats, de droit des sociétés et de contentieux commercial.</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Rédaction et révision de contrats commerciaux.</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des litiges commerciaux et représentation des clients devant les tribunaux.</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Fourniture de conseils juridiques stratégiques pour aider les clients à atteindre leurs objectifs commerciaux.</a:t>
            </a:r>
          </a:p>
          <a:p>
            <a:pPr marL="171450" indent="-171450" algn="l">
              <a:buFont typeface="Arial" panose="020B0604020202020204" pitchFamily="34" charset="0"/>
              <a:buChar char="•"/>
            </a:pPr>
            <a:endParaRPr lang="fr-FR" sz="1050" dirty="0">
              <a:solidFill>
                <a:srgbClr val="000000"/>
              </a:solidFill>
              <a:latin typeface="Calibri" panose="020F0502020204030204" pitchFamily="34" charset="0"/>
            </a:endParaRPr>
          </a:p>
          <a:p>
            <a:pPr algn="l"/>
            <a:r>
              <a:rPr lang="fr-FR" sz="1050" b="1" i="0" dirty="0">
                <a:solidFill>
                  <a:srgbClr val="000000"/>
                </a:solidFill>
                <a:effectLst/>
                <a:latin typeface="Calibri" panose="020F0502020204030204" pitchFamily="34" charset="0"/>
              </a:rPr>
              <a:t>Avocat Junior en Droit des Affaires</a:t>
            </a:r>
            <a:r>
              <a:rPr lang="fr-FR" sz="1050" b="0" i="0" dirty="0">
                <a:solidFill>
                  <a:srgbClr val="000000"/>
                </a:solidFill>
                <a:effectLst/>
                <a:latin typeface="Calibri" panose="020F0502020204030204" pitchFamily="34" charset="0"/>
              </a:rPr>
              <a:t>, Cabinet Dupont &amp; Moreau, Paris, France, 2004-2007</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Recherche juridique et rédaction de mémoires juridiques en matière de droit des affaires.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Préparation des dossiers de plaidoirie.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Aide à la représentation des clients lors de négociations contractuelles et de procédures judiciaires.</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192613" y="1691507"/>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175383" y="3109229"/>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912616" y="2843880"/>
            <a:ext cx="201056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4646101" y="3443763"/>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2515" y="291993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8233" y="3204098"/>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0445" y="3731688"/>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4600956" y="2511187"/>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184731" y="8047012"/>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202966" y="8489581"/>
            <a:ext cx="4029978" cy="116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analyser des problèmes juridiques complexes et à proposer des solutions.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Excellentes compétences en communication et en persuasion.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Engagement envers l'éthique professionnelle et la confidentialité.</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travailler sous pression et à respecter des délais serrés.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Sens du détail et rigueur.</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147312" y="6157619"/>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4586372" y="4303424"/>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45025" y="8395698"/>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4600956" y="4960850"/>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Certificat d'Aptitude à la Profession d'Avocat (CAPA)</a:t>
            </a:r>
            <a:r>
              <a:rPr lang="fr-FR" sz="1000" b="0" i="0" dirty="0">
                <a:solidFill>
                  <a:srgbClr val="000000"/>
                </a:solidFill>
                <a:effectLst/>
                <a:latin typeface="Calibri" panose="020F0502020204030204" pitchFamily="34" charset="0"/>
              </a:rPr>
              <a:t>, École de Formation du Barreau, Paris, 2003-2004.</a:t>
            </a:r>
          </a:p>
          <a:p>
            <a:pPr marL="171450" indent="-171450" algn="l">
              <a:buFont typeface="Arial" panose="020B0604020202020204" pitchFamily="34" charset="0"/>
              <a:buChar char="•"/>
            </a:pPr>
            <a:endParaRPr lang="fr-FR" sz="1000" dirty="0">
              <a:solidFill>
                <a:srgbClr val="000000"/>
              </a:solidFill>
              <a:latin typeface="Calibri" panose="020F0502020204030204" pitchFamily="34" charset="0"/>
            </a:endParaRPr>
          </a:p>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Master 2 en Droit des Affaires</a:t>
            </a:r>
            <a:r>
              <a:rPr lang="fr-FR" sz="1000" b="0" i="0" dirty="0">
                <a:solidFill>
                  <a:srgbClr val="000000"/>
                </a:solidFill>
                <a:effectLst/>
                <a:latin typeface="Calibri" panose="020F0502020204030204" pitchFamily="34" charset="0"/>
              </a:rPr>
              <a:t>, Université Panthéon-Assas, Paris, 2001-2003.</a:t>
            </a:r>
          </a:p>
          <a:p>
            <a:pPr marL="171450" indent="-171450" algn="l">
              <a:buFont typeface="Arial" panose="020B0604020202020204" pitchFamily="34" charset="0"/>
              <a:buChar char="•"/>
            </a:pPr>
            <a:endParaRPr lang="fr-FR" sz="1000" dirty="0">
              <a:solidFill>
                <a:srgbClr val="000000"/>
              </a:solidFill>
              <a:latin typeface="Calibri" panose="020F0502020204030204" pitchFamily="34" charset="0"/>
            </a:endParaRPr>
          </a:p>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Master 1 en Droit Privé</a:t>
            </a:r>
            <a:r>
              <a:rPr lang="fr-FR" sz="1000" b="0" i="0" dirty="0">
                <a:solidFill>
                  <a:srgbClr val="000000"/>
                </a:solidFill>
                <a:effectLst/>
                <a:latin typeface="Calibri" panose="020F0502020204030204" pitchFamily="34" charset="0"/>
              </a:rPr>
              <a:t>, Université Panthéon-Assas, Paris, 2000-2001.</a:t>
            </a:r>
          </a:p>
          <a:p>
            <a:pPr marL="171450" indent="-171450" algn="l">
              <a:buFont typeface="Arial" panose="020B0604020202020204" pitchFamily="34" charset="0"/>
              <a:buChar char="•"/>
            </a:pPr>
            <a:endParaRPr lang="fr-FR" sz="1000" dirty="0">
              <a:solidFill>
                <a:srgbClr val="000000"/>
              </a:solidFill>
              <a:latin typeface="Calibri" panose="020F0502020204030204" pitchFamily="34" charset="0"/>
            </a:endParaRPr>
          </a:p>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Licence en Droit</a:t>
            </a:r>
            <a:r>
              <a:rPr lang="fr-FR" sz="1000" b="0" i="0" dirty="0">
                <a:solidFill>
                  <a:srgbClr val="000000"/>
                </a:solidFill>
                <a:effectLst/>
                <a:latin typeface="Calibri" panose="020F0502020204030204" pitchFamily="34" charset="0"/>
              </a:rPr>
              <a:t>, Université Panthéon-Assas, Paris, 1997-2000.</a:t>
            </a: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0" y="48684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4600956" y="7440951"/>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4606208" y="7787159"/>
            <a:ext cx="2158138" cy="769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Français (langue maternelle)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Anglais (C2 - Cadre européen commun de référence pour les langues)</a:t>
            </a:r>
          </a:p>
          <a:p>
            <a:br>
              <a:rPr lang="fr-FR" sz="1000" dirty="0"/>
            </a:br>
            <a:endParaRPr lang="fr-FR" sz="1000" b="0" i="0" dirty="0">
              <a:solidFill>
                <a:srgbClr val="000000"/>
              </a:solidFill>
              <a:effectLst/>
              <a:latin typeface="Calibri" panose="020F0502020204030204" pitchFamily="34" charset="0"/>
            </a:endParaRPr>
          </a:p>
        </p:txBody>
      </p:sp>
      <p:sp>
        <p:nvSpPr>
          <p:cNvPr id="3" name="Zone de texte 4">
            <a:extLst>
              <a:ext uri="{FF2B5EF4-FFF2-40B4-BE49-F238E27FC236}">
                <a16:creationId xmlns:a16="http://schemas.microsoft.com/office/drawing/2014/main" id="{A98EC837-7F0E-6BA0-E797-5D079FB91DB5}"/>
              </a:ext>
            </a:extLst>
          </p:cNvPr>
          <p:cNvSpPr txBox="1"/>
          <p:nvPr/>
        </p:nvSpPr>
        <p:spPr>
          <a:xfrm>
            <a:off x="165581" y="6604809"/>
            <a:ext cx="4051046" cy="11122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Expertise en droit des affaires, notamment en droit des contrats et en droit des sociétés.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Expérience en contentieux commercial.</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Excellentes compétences en recherche juridique et en rédaction juridique.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Expérience en négociation contractuelle.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Connaissance des réglementations et des législations commerciales françaises et européennes.</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05910" y="6539523"/>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4600956" y="8728751"/>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4586372" y="9071897"/>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Lecture de romans policiers.</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Tennis et course à pied.</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Voyage et découverte de nouvelles cultures.</a:t>
            </a:r>
          </a:p>
        </p:txBody>
      </p:sp>
      <p:pic>
        <p:nvPicPr>
          <p:cNvPr id="29" name="Image 28" descr="Une image contenant personne, Visage humain, bâtiment, sourire&#10;&#10;Description générée automatiquement">
            <a:extLst>
              <a:ext uri="{FF2B5EF4-FFF2-40B4-BE49-F238E27FC236}">
                <a16:creationId xmlns:a16="http://schemas.microsoft.com/office/drawing/2014/main" id="{322287BF-71C8-39CA-323C-E0ECEAD185A6}"/>
              </a:ext>
            </a:extLst>
          </p:cNvPr>
          <p:cNvPicPr>
            <a:picLocks noChangeAspect="1"/>
          </p:cNvPicPr>
          <p:nvPr/>
        </p:nvPicPr>
        <p:blipFill rotWithShape="1">
          <a:blip r:embed="rId7"/>
          <a:srcRect l="28506" r="4637"/>
          <a:stretch/>
        </p:blipFill>
        <p:spPr>
          <a:xfrm>
            <a:off x="4646101" y="250265"/>
            <a:ext cx="2056809" cy="2053390"/>
          </a:xfrm>
          <a:prstGeom prst="ellipse">
            <a:avLst/>
          </a:prstGeom>
          <a:ln w="38100">
            <a:solidFill>
              <a:schemeClr val="accent1"/>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567</TotalTime>
  <Words>701</Words>
  <Application>Microsoft Macintosh PowerPoint</Application>
  <PresentationFormat>Format A4 (210 x 297 mm)</PresentationFormat>
  <Paragraphs>88</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59</cp:revision>
  <cp:lastPrinted>2022-05-25T13:38:42Z</cp:lastPrinted>
  <dcterms:created xsi:type="dcterms:W3CDTF">2022-05-25T13:38:28Z</dcterms:created>
  <dcterms:modified xsi:type="dcterms:W3CDTF">2023-05-26T12:33:02Z</dcterms:modified>
</cp:coreProperties>
</file>