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F2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353"/>
    <p:restoredTop sz="96327"/>
  </p:normalViewPr>
  <p:slideViewPr>
    <p:cSldViewPr snapToGrid="0" snapToObjects="1" showGuides="1">
      <p:cViewPr>
        <p:scale>
          <a:sx n="170" d="100"/>
          <a:sy n="170" d="100"/>
        </p:scale>
        <p:origin x="944" y="144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12/08/2022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258245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12/08/2022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870560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12/08/2022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16855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12/08/2022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92380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12/08/2022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3871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12/08/2022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969671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12/08/2022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94348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12/08/2022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755492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12/08/2022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493928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12/08/2022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325281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12/08/2022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278604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9A196F-2B0A-924F-9F94-33DF8C253705}" type="datetimeFigureOut">
              <a:rPr lang="fr-FR" smtClean="0"/>
              <a:t>12/08/2022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89260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7" Type="http://schemas.openxmlformats.org/officeDocument/2006/relationships/image" Target="../media/image6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7">
            <a:extLst>
              <a:ext uri="{FF2B5EF4-FFF2-40B4-BE49-F238E27FC236}">
                <a16:creationId xmlns:a16="http://schemas.microsoft.com/office/drawing/2014/main" id="{1F12A5C4-5DEF-0572-95A1-D02E6A5F00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53" name="Rectángulo 39">
            <a:extLst>
              <a:ext uri="{FF2B5EF4-FFF2-40B4-BE49-F238E27FC236}">
                <a16:creationId xmlns:a16="http://schemas.microsoft.com/office/drawing/2014/main" id="{584E78DD-7286-A14F-E91E-B6126A99B3B7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4294597" y="1248"/>
            <a:ext cx="2552700" cy="9905994"/>
          </a:xfrm>
          <a:prstGeom prst="rect">
            <a:avLst/>
          </a:prstGeom>
          <a:solidFill>
            <a:schemeClr val="accent2">
              <a:alpha val="9019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fr-FR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</a:t>
            </a:r>
            <a:endParaRPr kumimoji="0" lang="en-US" altLang="fr-FR" sz="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fr-FR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</a:t>
            </a:r>
            <a:endParaRPr kumimoji="0" lang="en-US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4" name="Zone de texte 1">
            <a:extLst>
              <a:ext uri="{FF2B5EF4-FFF2-40B4-BE49-F238E27FC236}">
                <a16:creationId xmlns:a16="http://schemas.microsoft.com/office/drawing/2014/main" id="{3003F50E-4EA4-E33C-FC5D-1612470235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201" y="92791"/>
            <a:ext cx="3741738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2800" dirty="0"/>
              <a:t>Justine </a:t>
            </a:r>
            <a:r>
              <a:rPr lang="fr-FR" sz="2800" b="1" dirty="0"/>
              <a:t>ACCUEIL</a:t>
            </a:r>
            <a:endParaRPr kumimoji="0" lang="fr-FR" altLang="fr-FR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6" name="Zone de texte 3">
            <a:extLst>
              <a:ext uri="{FF2B5EF4-FFF2-40B4-BE49-F238E27FC236}">
                <a16:creationId xmlns:a16="http://schemas.microsoft.com/office/drawing/2014/main" id="{9924E22F-00DB-7BE4-1952-518722F95A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57" y="775758"/>
            <a:ext cx="4201184" cy="9153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fr-FR" b="1" dirty="0"/>
              <a:t>Hôtesse d’accueil – x années d’expériences. Bilingue FR-EN</a:t>
            </a:r>
            <a:endParaRPr lang="fr-FR" sz="1400" b="1" dirty="0"/>
          </a:p>
        </p:txBody>
      </p:sp>
      <p:sp>
        <p:nvSpPr>
          <p:cNvPr id="63" name="Google Shape;61;p14">
            <a:extLst>
              <a:ext uri="{FF2B5EF4-FFF2-40B4-BE49-F238E27FC236}">
                <a16:creationId xmlns:a16="http://schemas.microsoft.com/office/drawing/2014/main" id="{4291EC86-6739-24A3-D0C6-49F4137ADE81}"/>
              </a:ext>
            </a:extLst>
          </p:cNvPr>
          <p:cNvSpPr/>
          <p:nvPr/>
        </p:nvSpPr>
        <p:spPr>
          <a:xfrm>
            <a:off x="236649" y="586133"/>
            <a:ext cx="1102995" cy="45085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spcFirstLastPara="1" wrap="square" lIns="0" tIns="91425" rIns="91425" bIns="91425" anchor="ctr" anchorCtr="0">
            <a:noAutofit/>
          </a:bodyPr>
          <a:lstStyle/>
          <a:p>
            <a:endParaRPr lang="fr-FR"/>
          </a:p>
        </p:txBody>
      </p:sp>
      <p:sp>
        <p:nvSpPr>
          <p:cNvPr id="58" name="Zone de texte 4">
            <a:extLst>
              <a:ext uri="{FF2B5EF4-FFF2-40B4-BE49-F238E27FC236}">
                <a16:creationId xmlns:a16="http://schemas.microsoft.com/office/drawing/2014/main" id="{EA9D39AA-264B-36CF-F358-A9BDC2F499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103" y="2061582"/>
            <a:ext cx="4010235" cy="9035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fr-FR" sz="1100" dirty="0"/>
              <a:t>Avec plus de ... années d'expériences, je propose mes services en tant qu'hôtesse d'accueil dans différents domaines. J'ai travaillé pour de nombreuses entreprises aux activités variées : tourisme, restauration, lieux de culture. Toujours enthousiaste et à l'écoute des clients, je sais m'adapter à toutes les situations.</a:t>
            </a:r>
            <a:br>
              <a:rPr lang="fr-FR" sz="1100" dirty="0"/>
            </a:br>
            <a:endParaRPr kumimoji="0" lang="fr-FR" altLang="fr-FR" sz="1100" b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9" name="Zone de texte 5">
            <a:extLst>
              <a:ext uri="{FF2B5EF4-FFF2-40B4-BE49-F238E27FC236}">
                <a16:creationId xmlns:a16="http://schemas.microsoft.com/office/drawing/2014/main" id="{B86FADAA-6444-3D45-A8CA-67C974D05A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2404" y="1697094"/>
            <a:ext cx="3175001" cy="3437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propos de moi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0" name="Zone de texte 6">
            <a:extLst>
              <a:ext uri="{FF2B5EF4-FFF2-40B4-BE49-F238E27FC236}">
                <a16:creationId xmlns:a16="http://schemas.microsoft.com/office/drawing/2014/main" id="{D6C5ECB5-2076-1735-6C82-146FAEAE0A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501" y="3138120"/>
            <a:ext cx="317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Expériences Professionnelles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1" name="Zone de texte 7">
            <a:extLst>
              <a:ext uri="{FF2B5EF4-FFF2-40B4-BE49-F238E27FC236}">
                <a16:creationId xmlns:a16="http://schemas.microsoft.com/office/drawing/2014/main" id="{DD91498B-BE4C-B4C0-08BB-1848B228C7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981" y="3623189"/>
            <a:ext cx="4056237" cy="4585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fr-FR" sz="1050" b="1" dirty="0"/>
              <a:t>"Date 1" à Aujourd'hui : Hôtesse d'accueil dans la restauration - Hôtel Restaurant "Nom du restaurant" - "Ville + code postal »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/>
              <a:t>Prise en charge des réservations clients (par téléphone et sur place)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/>
              <a:t>Préparation des événements organisés dans l'établissement : organisation des menus, mise en place des salles, etc.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/>
              <a:t>Création des plannings de l'équipe pour une bonne organisation.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/>
              <a:t>Installation des clients.</a:t>
            </a:r>
          </a:p>
          <a:p>
            <a:endParaRPr lang="fr-FR" sz="1050" b="1" dirty="0"/>
          </a:p>
          <a:p>
            <a:r>
              <a:rPr lang="fr-FR" sz="1050" b="1" dirty="0"/>
              <a:t>"Date 2" à "Date 3" : Hôtesse d'accueil dans un lieu culturel - Théâtre "Nom du Théâtre" - "Ville + code postal »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/>
              <a:t>Enregistrement des réservations sur le logiciel interne de l'établissement.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/>
              <a:t>Accueil physique et téléphonique : réponses aux demandes de renseignements, prise en charge des réservations, etc.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/>
              <a:t>Gestion des plannings et organisation des événements (prise de contact avec les artistes, concertation avec la mairie, etc.)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/>
              <a:t>Installation du public dans les salles de spectacle.</a:t>
            </a:r>
          </a:p>
          <a:p>
            <a:endParaRPr lang="fr-FR" sz="1050" b="1" dirty="0"/>
          </a:p>
          <a:p>
            <a:r>
              <a:rPr lang="fr-FR" sz="1050" b="1" dirty="0"/>
              <a:t>"Date 4" à "Date 5" : Hôtesse d'accueil dans un hôtel - Hôtel "Nom de l'hôtel" - "Ville + code postal »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/>
              <a:t>Gestion des réservations (au téléphone et sur place)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/>
              <a:t>Accueil des clients.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/>
              <a:t>Organisation des séminaires d'entreprises au sein de l'établissements ou d'autres événements (rencontre sportive, soirées festives, etc.)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/>
              <a:t>Création des plannings pour le personnel hôtelier.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/>
              <a:t>Travail de jour et de nuit (par périodes, avec un planning tournant)</a:t>
            </a:r>
          </a:p>
        </p:txBody>
      </p:sp>
      <p:cxnSp>
        <p:nvCxnSpPr>
          <p:cNvPr id="68" name="Conector recto 36">
            <a:extLst>
              <a:ext uri="{FF2B5EF4-FFF2-40B4-BE49-F238E27FC236}">
                <a16:creationId xmlns:a16="http://schemas.microsoft.com/office/drawing/2014/main" id="{115231C2-147C-8444-E46C-4E917EBB53E3}"/>
              </a:ext>
            </a:extLst>
          </p:cNvPr>
          <p:cNvCxnSpPr>
            <a:cxnSpLocks/>
          </p:cNvCxnSpPr>
          <p:nvPr/>
        </p:nvCxnSpPr>
        <p:spPr>
          <a:xfrm>
            <a:off x="169688" y="2028479"/>
            <a:ext cx="4010235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9" name="Conector recto 36">
            <a:extLst>
              <a:ext uri="{FF2B5EF4-FFF2-40B4-BE49-F238E27FC236}">
                <a16:creationId xmlns:a16="http://schemas.microsoft.com/office/drawing/2014/main" id="{5B1F6D52-F88E-C7C2-7292-5FC5E9592E6E}"/>
              </a:ext>
            </a:extLst>
          </p:cNvPr>
          <p:cNvCxnSpPr>
            <a:cxnSpLocks/>
          </p:cNvCxnSpPr>
          <p:nvPr/>
        </p:nvCxnSpPr>
        <p:spPr>
          <a:xfrm>
            <a:off x="131041" y="3503706"/>
            <a:ext cx="3976863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2" name="Cuadro de texto 24">
            <a:extLst>
              <a:ext uri="{FF2B5EF4-FFF2-40B4-BE49-F238E27FC236}">
                <a16:creationId xmlns:a16="http://schemas.microsoft.com/office/drawing/2014/main" id="{08A3BFC9-9871-69B1-ACEB-FFB2493C0C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47871" y="2732810"/>
            <a:ext cx="2120900" cy="9037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+336 01 02 03 04</a:t>
            </a:r>
            <a:endParaRPr kumimoji="0" lang="fr-FR" altLang="fr-FR" sz="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votre.nom.prenom@gnail.com</a:t>
            </a:r>
            <a:endParaRPr kumimoji="0" lang="fr-FR" altLang="fr-FR" sz="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Marseille, France</a:t>
            </a:r>
            <a:endParaRPr kumimoji="0" lang="fr-FR" altLang="fr-FR" sz="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linkedin.com</a:t>
            </a:r>
            <a:r>
              <a:rPr kumimoji="0" lang="fr-FR" altLang="fr-FR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/votre-profil</a:t>
            </a:r>
            <a:endParaRPr kumimoji="0" lang="fr-FR" altLang="fr-FR" sz="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pic>
        <p:nvPicPr>
          <p:cNvPr id="71" name="Gráfico 15" descr="Marcador">
            <a:extLst>
              <a:ext uri="{FF2B5EF4-FFF2-40B4-BE49-F238E27FC236}">
                <a16:creationId xmlns:a16="http://schemas.microsoft.com/office/drawing/2014/main" id="{3A4C11B5-9AC5-6B32-E108-8D1D24AFF929}"/>
              </a:ext>
            </a:extLst>
          </p:cNvPr>
          <p:cNvPicPr/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601867" y="3337453"/>
            <a:ext cx="219710" cy="219710"/>
          </a:xfrm>
          <a:prstGeom prst="rect">
            <a:avLst/>
          </a:prstGeom>
        </p:spPr>
      </p:pic>
      <p:pic>
        <p:nvPicPr>
          <p:cNvPr id="1073" name="Image 13">
            <a:extLst>
              <a:ext uri="{FF2B5EF4-FFF2-40B4-BE49-F238E27FC236}">
                <a16:creationId xmlns:a16="http://schemas.microsoft.com/office/drawing/2014/main" id="{7BCAF843-0D5A-0DC1-043D-318733DC2C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6038" y="2769776"/>
            <a:ext cx="201613" cy="201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72" name="Image 14">
            <a:extLst>
              <a:ext uri="{FF2B5EF4-FFF2-40B4-BE49-F238E27FC236}">
                <a16:creationId xmlns:a16="http://schemas.microsoft.com/office/drawing/2014/main" id="{DBF25F29-1436-2EC9-7C36-9D6DF32B82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4357" y="3096822"/>
            <a:ext cx="171450" cy="171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71" name="Image 17">
            <a:extLst>
              <a:ext uri="{FF2B5EF4-FFF2-40B4-BE49-F238E27FC236}">
                <a16:creationId xmlns:a16="http://schemas.microsoft.com/office/drawing/2014/main" id="{E7C33CDC-6E53-37AE-74D9-15B38733C7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8291" y="3625281"/>
            <a:ext cx="169863" cy="169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4" name="Zone de texte 18">
            <a:extLst>
              <a:ext uri="{FF2B5EF4-FFF2-40B4-BE49-F238E27FC236}">
                <a16:creationId xmlns:a16="http://schemas.microsoft.com/office/drawing/2014/main" id="{9F1C7274-FADE-921B-3C45-BA0F2DEB81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84275" y="2307664"/>
            <a:ext cx="2341563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Contact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5" name="Zone de texte 20">
            <a:extLst>
              <a:ext uri="{FF2B5EF4-FFF2-40B4-BE49-F238E27FC236}">
                <a16:creationId xmlns:a16="http://schemas.microsoft.com/office/drawing/2014/main" id="{68034D91-D382-3663-DF0C-6B5FBE1C82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41472" y="5339095"/>
            <a:ext cx="2341563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Compétences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6" name="Zone de texte 22">
            <a:extLst>
              <a:ext uri="{FF2B5EF4-FFF2-40B4-BE49-F238E27FC236}">
                <a16:creationId xmlns:a16="http://schemas.microsoft.com/office/drawing/2014/main" id="{ABC2E45C-422E-ED57-A4E9-3B4D252DA6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6438" y="5828541"/>
            <a:ext cx="2341563" cy="784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Outils bureautiques : Word, Excel, Powerpoint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Accueil du public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Diplôme de premier secours</a:t>
            </a:r>
          </a:p>
        </p:txBody>
      </p:sp>
      <p:sp>
        <p:nvSpPr>
          <p:cNvPr id="67" name="Zone de texte 23">
            <a:extLst>
              <a:ext uri="{FF2B5EF4-FFF2-40B4-BE49-F238E27FC236}">
                <a16:creationId xmlns:a16="http://schemas.microsoft.com/office/drawing/2014/main" id="{54B5DD80-3045-0C54-CC4C-4E69E883F0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40964" y="6667220"/>
            <a:ext cx="2341562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Qualités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0" name="Zone de texte 25">
            <a:extLst>
              <a:ext uri="{FF2B5EF4-FFF2-40B4-BE49-F238E27FC236}">
                <a16:creationId xmlns:a16="http://schemas.microsoft.com/office/drawing/2014/main" id="{0C2AE023-9517-053D-895D-F0D0FAB981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26399" y="7060440"/>
            <a:ext cx="2341562" cy="9148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Ponctuelle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Bon sens relationnel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Dynamique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Rigoureuse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Gestion du stress</a:t>
            </a:r>
          </a:p>
        </p:txBody>
      </p:sp>
      <p:sp>
        <p:nvSpPr>
          <p:cNvPr id="72" name="Zone de texte 26">
            <a:extLst>
              <a:ext uri="{FF2B5EF4-FFF2-40B4-BE49-F238E27FC236}">
                <a16:creationId xmlns:a16="http://schemas.microsoft.com/office/drawing/2014/main" id="{D788481A-6149-C36E-8B50-D6862977B9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9936" y="8211610"/>
            <a:ext cx="2341563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Centres d’intérêt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3" name="Zone de texte 27">
            <a:extLst>
              <a:ext uri="{FF2B5EF4-FFF2-40B4-BE49-F238E27FC236}">
                <a16:creationId xmlns:a16="http://schemas.microsoft.com/office/drawing/2014/main" id="{9215CD3D-40CF-B0D8-6768-30E93CE40C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53894" y="8663090"/>
            <a:ext cx="2341562" cy="9016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100" dirty="0">
                <a:latin typeface="Calibri" panose="020F0502020204030204" pitchFamily="34" charset="0"/>
                <a:cs typeface="Calibri" panose="020F0502020204030204" pitchFamily="34" charset="0"/>
              </a:rPr>
              <a:t>Randonneur pédestre infatigable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100" dirty="0">
                <a:latin typeface="Calibri" panose="020F0502020204030204" pitchFamily="34" charset="0"/>
                <a:cs typeface="Calibri" panose="020F0502020204030204" pitchFamily="34" charset="0"/>
              </a:rPr>
              <a:t>Cinéphile passionné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100" dirty="0">
                <a:latin typeface="Calibri" panose="020F0502020204030204" pitchFamily="34" charset="0"/>
                <a:cs typeface="Calibri" panose="020F0502020204030204" pitchFamily="34" charset="0"/>
              </a:rPr>
              <a:t>Bénévole aux restos du cœur</a:t>
            </a:r>
          </a:p>
        </p:txBody>
      </p:sp>
      <p:sp>
        <p:nvSpPr>
          <p:cNvPr id="74" name="Zone de texte 28">
            <a:extLst>
              <a:ext uri="{FF2B5EF4-FFF2-40B4-BE49-F238E27FC236}">
                <a16:creationId xmlns:a16="http://schemas.microsoft.com/office/drawing/2014/main" id="{62BBDFF0-B1D7-18C2-A42C-C2A0FAD102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501" y="8252500"/>
            <a:ext cx="3175000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Formation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83" name="Conector recto 36">
            <a:extLst>
              <a:ext uri="{FF2B5EF4-FFF2-40B4-BE49-F238E27FC236}">
                <a16:creationId xmlns:a16="http://schemas.microsoft.com/office/drawing/2014/main" id="{B2CAE3A5-958C-F1BC-C593-5BAC07D0F8A4}"/>
              </a:ext>
            </a:extLst>
          </p:cNvPr>
          <p:cNvCxnSpPr>
            <a:cxnSpLocks/>
          </p:cNvCxnSpPr>
          <p:nvPr/>
        </p:nvCxnSpPr>
        <p:spPr>
          <a:xfrm>
            <a:off x="129201" y="8593781"/>
            <a:ext cx="3978703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6" name="Rectangle 70">
            <a:extLst>
              <a:ext uri="{FF2B5EF4-FFF2-40B4-BE49-F238E27FC236}">
                <a16:creationId xmlns:a16="http://schemas.microsoft.com/office/drawing/2014/main" id="{DF8A4306-26C7-3A2C-8595-D18A487290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77" name="Rectangle 86">
            <a:extLst>
              <a:ext uri="{FF2B5EF4-FFF2-40B4-BE49-F238E27FC236}">
                <a16:creationId xmlns:a16="http://schemas.microsoft.com/office/drawing/2014/main" id="{F51AC160-E4B4-BF0E-2D66-1F9A762B63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5720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cxnSp>
        <p:nvCxnSpPr>
          <p:cNvPr id="3" name="Conector recto 36">
            <a:extLst>
              <a:ext uri="{FF2B5EF4-FFF2-40B4-BE49-F238E27FC236}">
                <a16:creationId xmlns:a16="http://schemas.microsoft.com/office/drawing/2014/main" id="{D69FD046-5797-81EA-5302-D96DB89761DA}"/>
              </a:ext>
            </a:extLst>
          </p:cNvPr>
          <p:cNvCxnSpPr>
            <a:cxnSpLocks/>
          </p:cNvCxnSpPr>
          <p:nvPr/>
        </p:nvCxnSpPr>
        <p:spPr>
          <a:xfrm>
            <a:off x="4569863" y="2653260"/>
            <a:ext cx="2255975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" name="Conector recto 36">
            <a:extLst>
              <a:ext uri="{FF2B5EF4-FFF2-40B4-BE49-F238E27FC236}">
                <a16:creationId xmlns:a16="http://schemas.microsoft.com/office/drawing/2014/main" id="{255F5C53-8D54-DD6D-24CB-6125E2CAE08E}"/>
              </a:ext>
            </a:extLst>
          </p:cNvPr>
          <p:cNvCxnSpPr>
            <a:cxnSpLocks/>
          </p:cNvCxnSpPr>
          <p:nvPr/>
        </p:nvCxnSpPr>
        <p:spPr>
          <a:xfrm>
            <a:off x="4531508" y="5693032"/>
            <a:ext cx="2255975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" name="Conector recto 36">
            <a:extLst>
              <a:ext uri="{FF2B5EF4-FFF2-40B4-BE49-F238E27FC236}">
                <a16:creationId xmlns:a16="http://schemas.microsoft.com/office/drawing/2014/main" id="{295D4B8E-170D-C0AC-CFDF-DF59F8740F04}"/>
              </a:ext>
            </a:extLst>
          </p:cNvPr>
          <p:cNvCxnSpPr>
            <a:cxnSpLocks/>
          </p:cNvCxnSpPr>
          <p:nvPr/>
        </p:nvCxnSpPr>
        <p:spPr>
          <a:xfrm>
            <a:off x="4496913" y="7031195"/>
            <a:ext cx="2255975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" name="Conector recto 36">
            <a:extLst>
              <a:ext uri="{FF2B5EF4-FFF2-40B4-BE49-F238E27FC236}">
                <a16:creationId xmlns:a16="http://schemas.microsoft.com/office/drawing/2014/main" id="{C4F82F1A-9E69-D0C8-45B6-D4434DF65A62}"/>
              </a:ext>
            </a:extLst>
          </p:cNvPr>
          <p:cNvCxnSpPr>
            <a:cxnSpLocks/>
          </p:cNvCxnSpPr>
          <p:nvPr/>
        </p:nvCxnSpPr>
        <p:spPr>
          <a:xfrm>
            <a:off x="4505524" y="8583184"/>
            <a:ext cx="2255975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9" name="Image 8" descr="Une image contenant personne, mur&#10;&#10;Description générée automatiquement">
            <a:extLst>
              <a:ext uri="{FF2B5EF4-FFF2-40B4-BE49-F238E27FC236}">
                <a16:creationId xmlns:a16="http://schemas.microsoft.com/office/drawing/2014/main" id="{3F7FE087-6E96-4A63-2233-1F3B406705D0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l="31478" r="1975"/>
          <a:stretch/>
        </p:blipFill>
        <p:spPr>
          <a:xfrm>
            <a:off x="4584344" y="102999"/>
            <a:ext cx="2025671" cy="2031699"/>
          </a:xfrm>
          <a:prstGeom prst="ellipse">
            <a:avLst/>
          </a:prstGeom>
        </p:spPr>
      </p:pic>
      <p:sp>
        <p:nvSpPr>
          <p:cNvPr id="4" name="ZoneTexte 3">
            <a:extLst>
              <a:ext uri="{FF2B5EF4-FFF2-40B4-BE49-F238E27FC236}">
                <a16:creationId xmlns:a16="http://schemas.microsoft.com/office/drawing/2014/main" id="{EC434EA1-BBEB-F341-E243-762F9020BF0A}"/>
              </a:ext>
            </a:extLst>
          </p:cNvPr>
          <p:cNvSpPr txBox="1"/>
          <p:nvPr/>
        </p:nvSpPr>
        <p:spPr>
          <a:xfrm>
            <a:off x="89103" y="8631061"/>
            <a:ext cx="4125876" cy="90024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/>
              <a:t>"Date 1" à "Date 2" - Bac pro Accueil et relation clients et usagers (ARCU) - "Nom de l'établissement" - "Ville + code postal »</a:t>
            </a:r>
          </a:p>
          <a:p>
            <a:endParaRPr lang="fr-FR" sz="105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/>
              <a:t>"Date 3" à "Date 4" - BTS Animation et gestion touristiques locales (AGTL) - "Nom de l'établissement" - "Ville + code postal"</a:t>
            </a:r>
          </a:p>
        </p:txBody>
      </p:sp>
      <p:sp>
        <p:nvSpPr>
          <p:cNvPr id="8" name="Zone de texte 28">
            <a:extLst>
              <a:ext uri="{FF2B5EF4-FFF2-40B4-BE49-F238E27FC236}">
                <a16:creationId xmlns:a16="http://schemas.microsoft.com/office/drawing/2014/main" id="{817E4BE1-BDFF-E238-02F2-B20EAF3997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6438" y="4166944"/>
            <a:ext cx="3175000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Langues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10" name="Conector recto 36">
            <a:extLst>
              <a:ext uri="{FF2B5EF4-FFF2-40B4-BE49-F238E27FC236}">
                <a16:creationId xmlns:a16="http://schemas.microsoft.com/office/drawing/2014/main" id="{00D57CDF-4967-1AB4-99B0-02F580AB51CA}"/>
              </a:ext>
            </a:extLst>
          </p:cNvPr>
          <p:cNvCxnSpPr>
            <a:cxnSpLocks/>
          </p:cNvCxnSpPr>
          <p:nvPr/>
        </p:nvCxnSpPr>
        <p:spPr>
          <a:xfrm>
            <a:off x="4529138" y="4508225"/>
            <a:ext cx="2255975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1" name="Zone de texte 22">
            <a:extLst>
              <a:ext uri="{FF2B5EF4-FFF2-40B4-BE49-F238E27FC236}">
                <a16:creationId xmlns:a16="http://schemas.microsoft.com/office/drawing/2014/main" id="{DBC59BCE-A706-BEEE-6E5E-548D0BC2AD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11085" y="4618423"/>
            <a:ext cx="2341563" cy="7119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Anglais : Niveau A1 Avancé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Allemand : Niveau B2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Français : Langue maternelle</a:t>
            </a:r>
          </a:p>
        </p:txBody>
      </p:sp>
    </p:spTree>
    <p:extLst>
      <p:ext uri="{BB962C8B-B14F-4D97-AF65-F5344CB8AC3E}">
        <p14:creationId xmlns:p14="http://schemas.microsoft.com/office/powerpoint/2010/main" val="351423255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813</TotalTime>
  <Words>465</Words>
  <Application>Microsoft Macintosh PowerPoint</Application>
  <PresentationFormat>Format A4 (210 x 297 mm)</PresentationFormat>
  <Paragraphs>52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Axel Maille</cp:lastModifiedBy>
  <cp:revision>35</cp:revision>
  <cp:lastPrinted>2022-05-25T13:38:42Z</cp:lastPrinted>
  <dcterms:created xsi:type="dcterms:W3CDTF">2022-05-25T13:38:28Z</dcterms:created>
  <dcterms:modified xsi:type="dcterms:W3CDTF">2022-08-12T15:23:01Z</dcterms:modified>
</cp:coreProperties>
</file>