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/>
    <p:restoredTop sz="96327"/>
  </p:normalViewPr>
  <p:slideViewPr>
    <p:cSldViewPr snapToGrid="0" snapToObjects="1" showGuides="1">
      <p:cViewPr varScale="1">
        <p:scale>
          <a:sx n="148" d="100"/>
          <a:sy n="148" d="100"/>
        </p:scale>
        <p:origin x="4368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0" y="122047"/>
            <a:ext cx="3175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400" b="1" i="0" dirty="0">
                <a:solidFill>
                  <a:srgbClr val="000000"/>
                </a:solidFill>
                <a:effectLst/>
              </a:rPr>
              <a:t>Clara ENQUETRICE</a:t>
            </a:r>
            <a:r>
              <a:rPr lang="fr-FR" sz="2400" dirty="0"/>
              <a:t> </a:t>
            </a:r>
          </a:p>
          <a:p>
            <a:r>
              <a:rPr lang="fr-FR" sz="2400" dirty="0"/>
              <a:t> 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392" y="915899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0" i="0" dirty="0">
                <a:solidFill>
                  <a:srgbClr val="000000"/>
                </a:solidFill>
                <a:effectLst/>
              </a:rPr>
              <a:t>Étudiante en Sociologie Cherchant un Job Étudiant en Réalisation d'Enquêtes</a:t>
            </a:r>
            <a:endParaRPr lang="fr-FR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605385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41" y="2064450"/>
            <a:ext cx="4223861" cy="86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</a:rPr>
              <a:t>Étudiante en troisième année de licence de sociologie à l'Université Paris Diderot, je suis passionnée par l'étude de la société et ses diverses dynamiques. Grâce à mes compétences en recherche, en analyse de données et en communication, je suis prête à réaliser des enquêtes de manière efficace et pertinente. Je suis à la recherche d'un job étudiant qui me permettrait de mettre en pratique ces compétences et de développer mon expérience dans le domaine des études de marché.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04" y="1655967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41" y="346170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94" y="3991386"/>
            <a:ext cx="4236871" cy="388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1" i="0" dirty="0">
                <a:solidFill>
                  <a:srgbClr val="000000"/>
                </a:solidFill>
                <a:effectLst/>
              </a:rPr>
              <a:t>Eté 2023 - Stagiaire en Recherche, Institut Français de Sociologie, Paris</a:t>
            </a:r>
          </a:p>
          <a:p>
            <a:endParaRPr lang="fr-FR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</a:rPr>
              <a:t>Aide à la conception et à la réalisation de diverses enquêtes sociologiques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</a:rPr>
              <a:t>Analyse de données et rédaction de rapports d'enquête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</a:rPr>
              <a:t>Participation aux réunions d'équipe et aux séances de brainstorming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47894" y="2008961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31975" y="3816957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473" y="2227669"/>
            <a:ext cx="212090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9958" y="2827552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372" y="2303724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90" y="258788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02" y="3115477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813" y="1894976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406" y="6784127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41" y="7226695"/>
            <a:ext cx="4029978" cy="181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Connaissances solides en méthodologie de recherche et en sociologie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Compétences en analyse de données quantitatives et qualitatives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Maîtrise des logiciels de traitement de données comme SPSS et Excel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Excellentes compétences en rédaction et en communication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322" y="4912066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3884283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199700" y="7132813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7431" y="4551236"/>
            <a:ext cx="2144334" cy="1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</a:rPr>
              <a:t>2021-2024:</a:t>
            </a:r>
            <a:r>
              <a:rPr lang="fr-FR" sz="1000" b="0" i="0" dirty="0">
                <a:solidFill>
                  <a:srgbClr val="000000"/>
                </a:solidFill>
                <a:effectLst/>
              </a:rPr>
              <a:t> Licence de Sociologie, Université Paris Diderot, Paris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</a:rPr>
              <a:t>2021:</a:t>
            </a:r>
            <a:r>
              <a:rPr lang="fr-FR" sz="1000" b="0" i="0" dirty="0">
                <a:solidFill>
                  <a:srgbClr val="000000"/>
                </a:solidFill>
                <a:effectLst/>
              </a:rPr>
              <a:t> Baccalauréat Économique et Social, Lycée Victor Hugo, Paris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654" y="560663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279" y="5991483"/>
            <a:ext cx="2158138" cy="152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Français: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Anglais: C1 (Utilisateur expérimenté - Autonome)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+mn-lt"/>
              </a:rPr>
              <a:t>Espagnol: B1 (Utilisateur indépendant - Seuil)</a:t>
            </a:r>
          </a:p>
        </p:txBody>
      </p:sp>
      <p:pic>
        <p:nvPicPr>
          <p:cNvPr id="2" name="Image 1" descr="Une image contenant personne, fenêtre&#10;&#10;Description générée automatiquement">
            <a:extLst>
              <a:ext uri="{FF2B5EF4-FFF2-40B4-BE49-F238E27FC236}">
                <a16:creationId xmlns:a16="http://schemas.microsoft.com/office/drawing/2014/main" id="{D894F3BC-800B-F995-69DE-E12B24D7937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5"/>
          <a:stretch/>
        </p:blipFill>
        <p:spPr bwMode="auto">
          <a:xfrm>
            <a:off x="4801359" y="201154"/>
            <a:ext cx="1587303" cy="1605258"/>
          </a:xfrm>
          <a:prstGeom prst="ellipse">
            <a:avLst/>
          </a:prstGeom>
          <a:ln w="50800"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63663" y="5407516"/>
            <a:ext cx="4051046" cy="137284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Grande curiosité intellectuelle et intérêt pour les dynamiques sociales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Excellentes compétences en communication et en écoute active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Capacité à travailler de manière autonome et à gérer plusieurs tâches simultanément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Sens du détail et rigueur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</a:rPr>
              <a:t>Capacité à établir un rapport de confiance avec les interviewés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199700" y="524702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583</Words>
  <Application>Microsoft Macintosh PowerPoint</Application>
  <PresentationFormat>Format A4 (210 x 297 mm)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cp:lastPrinted>2022-05-25T13:38:42Z</cp:lastPrinted>
  <dcterms:created xsi:type="dcterms:W3CDTF">2022-05-25T13:38:28Z</dcterms:created>
  <dcterms:modified xsi:type="dcterms:W3CDTF">2023-05-26T08:06:26Z</dcterms:modified>
</cp:coreProperties>
</file>