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6"/>
    <p:restoredTop sz="96327"/>
  </p:normalViewPr>
  <p:slideViewPr>
    <p:cSldViewPr snapToGrid="0" snapToObjects="1" showGuides="1">
      <p:cViewPr>
        <p:scale>
          <a:sx n="160" d="100"/>
          <a:sy n="160" d="100"/>
        </p:scale>
        <p:origin x="2552"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31/03/2023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31/03/2023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31/03/2023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31/03/2023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8856" y="-3665"/>
            <a:ext cx="2431225" cy="9906000"/>
          </a:xfrm>
          <a:prstGeom prst="rect">
            <a:avLst/>
          </a:prstGeom>
          <a:solidFill>
            <a:schemeClr val="accent4">
              <a:alpha val="2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dirty="0"/>
              <a:t>Camille </a:t>
            </a:r>
            <a:r>
              <a:rPr lang="fr-FR" sz="2400" b="1" dirty="0"/>
              <a:t>LENFANT</a:t>
            </a:r>
            <a:endParaRPr lang="fr-FR" sz="2400" dirty="0"/>
          </a:p>
          <a:p>
            <a:r>
              <a:rPr lang="fr-FR" sz="2400" dirty="0"/>
              <a:t> </a:t>
            </a:r>
          </a:p>
          <a:p>
            <a:r>
              <a:rPr lang="fr-FR" sz="2400" dirty="0"/>
              <a:t> </a:t>
            </a:r>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46254" y="900142"/>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effectLst/>
                <a:ea typeface="Times New Roman" panose="02020603050405020304" pitchFamily="18" charset="0"/>
              </a:rPr>
              <a:t>Candidature pour un poste dans le secteur de la petite enfance avec plus de 10 ans d'expérience</a:t>
            </a:r>
            <a:endParaRPr lang="fr-FR" sz="1400" dirty="0">
              <a:effectLst/>
              <a:ea typeface="Times New Roman" panose="02020603050405020304" pitchFamily="18" charset="0"/>
            </a:endParaRPr>
          </a:p>
          <a:p>
            <a:r>
              <a:rPr lang="fr-FR" sz="1400" b="1" dirty="0">
                <a:effectLst/>
                <a:ea typeface="Calibri" panose="020F0502020204030204" pitchFamily="34" charset="0"/>
                <a:cs typeface="Calibri" panose="020F0502020204030204" pitchFamily="34" charset="0"/>
              </a:rPr>
              <a:t> </a:t>
            </a:r>
            <a:endParaRPr lang="fr-FR" sz="1400" dirty="0">
              <a:effectLst/>
              <a:ea typeface="Calibri" panose="020F0502020204030204" pitchFamily="34" charset="0"/>
              <a:cs typeface="Times New Roman" panose="02020603050405020304" pitchFamily="18"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605385"/>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25751" y="2040898"/>
            <a:ext cx="4223861" cy="86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effectLst/>
                <a:latin typeface="Calibri" panose="020F0502020204030204" pitchFamily="34" charset="0"/>
                <a:ea typeface="Calibri" panose="020F0502020204030204" pitchFamily="34" charset="0"/>
                <a:cs typeface="Times New Roman" panose="02020603050405020304" pitchFamily="18" charset="0"/>
              </a:rPr>
              <a:t>Profil professionnel Éducatrice de jeunes enfants passionnée et expérimentée, avec plus de 10 ans d'expérience dans le domaine de la petite enfance. Excellente connaissance du développement et de l'éveil des enfants, et aptitude à concevoir et mettre en œuvre des programmes éducatifs adaptés. Grande capacité d'écoute et de communication avec les parents, les collègues et les enfants.</a:t>
            </a: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12004" y="1624398"/>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39265" y="338120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53618" y="3838401"/>
            <a:ext cx="4129403" cy="323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effectLst/>
                <a:latin typeface="Calibri" panose="020F0502020204030204" pitchFamily="34" charset="0"/>
                <a:ea typeface="Times New Roman" panose="02020603050405020304" pitchFamily="18" charset="0"/>
                <a:cs typeface="Calibri" panose="020F0502020204030204" pitchFamily="34" charset="0"/>
              </a:rPr>
              <a:t>Éducatrice de jeunes enfants Crèche Arc-en-Ciel, Ville, Date - Date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Planification et mise en œuvre d'activités éducatives et ludiques adaptées à chaque groupe d'âge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Suivi du développement des enfants et rédaction de rapports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Communication régulière avec les parents pour partager les progrès et les besoins des enfants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Formation et encadrement des auxiliaires de puériculture et des stagiaires</a:t>
            </a:r>
          </a:p>
          <a:p>
            <a:pPr marL="342900" lvl="0" indent="-342900">
              <a:buFont typeface="Symbol" pitchFamily="2" charset="2"/>
              <a:buChar char=""/>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100" b="1" dirty="0">
                <a:effectLst/>
                <a:latin typeface="Calibri" panose="020F0502020204030204" pitchFamily="34" charset="0"/>
                <a:ea typeface="Times New Roman" panose="02020603050405020304" pitchFamily="18" charset="0"/>
                <a:cs typeface="Calibri" panose="020F0502020204030204" pitchFamily="34" charset="0"/>
              </a:rPr>
              <a:t>Éducatrice de jeunes enfants Crèche Les Petits Explorateurs, Ville, Date - Date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Conception et animation d'ateliers de découverte et d'éveil artistique, sensoriel et moteur</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Gestion des comportements difficiles et soutien aux enfants ayant des besoins spécifiques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Collaboration avec l'équipe pluridisciplinaire pour assurer le bien-être et la sécurité des enfants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Participation aux réunions parents-équipe éducative et organisation d'événements festifs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15194" y="1977392"/>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13599" y="373645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846473" y="2227669"/>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9958" y="2827552"/>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372" y="2303724"/>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2090" y="258788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4302" y="311547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534813" y="1894976"/>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4525003" y="3433818"/>
            <a:ext cx="214433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 et 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4550929" y="4064437"/>
            <a:ext cx="2219649" cy="251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Élaboration et mise en œuvre de projets éducatifs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Connaissance approfondie du développement de l'enfant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Capacité à gérer les situations conflictuelles et à instaurer un climat de confiance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Maîtrise des techniques d'animation et d'éveil pour les enfants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Excellentes compétences en communication orale et écrite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92000" y="7392147"/>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28250" y="7766600"/>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213599" y="7865102"/>
            <a:ext cx="4174043" cy="122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Diplôme d'État d'Éducateur de Jeunes Enfants Nom de l'école, Ville, Date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100" dirty="0">
                <a:effectLst/>
                <a:latin typeface="Calibri" panose="020F0502020204030204" pitchFamily="34" charset="0"/>
                <a:ea typeface="Times New Roman" panose="02020603050405020304" pitchFamily="18" charset="0"/>
                <a:cs typeface="Calibri" panose="020F0502020204030204" pitchFamily="34" charset="0"/>
              </a:rPr>
              <a:t>Certificat de premiers secours (PSC1) Organisme de formation, Ville, Date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34813" y="6399673"/>
            <a:ext cx="192392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50929" y="6781078"/>
            <a:ext cx="2219649" cy="41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a:buFont typeface="Arial" panose="020B0604020202020204" pitchFamily="34" charset="0"/>
              <a:buChar char="•"/>
            </a:pPr>
            <a:r>
              <a:rPr lang="fr-FR" sz="1050" dirty="0">
                <a:latin typeface="+mn-lt"/>
              </a:rPr>
              <a:t>Français : Langue Maternelle</a:t>
            </a:r>
          </a:p>
          <a:p>
            <a:pPr marL="171450" lvl="0" indent="-171450">
              <a:buFont typeface="Arial" panose="020B0604020202020204" pitchFamily="34" charset="0"/>
              <a:buChar char="•"/>
            </a:pPr>
            <a:r>
              <a:rPr lang="fr-FR" sz="1050" dirty="0">
                <a:latin typeface="+mn-lt"/>
              </a:rPr>
              <a:t>Anglais : Niveau C1 - CECRL</a:t>
            </a:r>
          </a:p>
        </p:txBody>
      </p:sp>
      <p:pic>
        <p:nvPicPr>
          <p:cNvPr id="21" name="Image 20" descr="Une image contenant personne, mur&#10;&#10;Description générée automatiquement">
            <a:extLst>
              <a:ext uri="{FF2B5EF4-FFF2-40B4-BE49-F238E27FC236}">
                <a16:creationId xmlns:a16="http://schemas.microsoft.com/office/drawing/2014/main" id="{BFC44346-4168-2E18-529B-CB72E0A3F26E}"/>
              </a:ext>
            </a:extLst>
          </p:cNvPr>
          <p:cNvPicPr>
            <a:picLocks noChangeAspect="1"/>
          </p:cNvPicPr>
          <p:nvPr/>
        </p:nvPicPr>
        <p:blipFill rotWithShape="1">
          <a:blip r:embed="rId7"/>
          <a:srcRect l="33434"/>
          <a:stretch/>
        </p:blipFill>
        <p:spPr>
          <a:xfrm>
            <a:off x="4922635" y="123557"/>
            <a:ext cx="1703390" cy="1707973"/>
          </a:xfrm>
          <a:prstGeom prst="ellipse">
            <a:avLst/>
          </a:prstGeom>
          <a:ln w="50800">
            <a:solidFill>
              <a:schemeClr val="bg1"/>
            </a:solidFill>
          </a:ln>
        </p:spPr>
      </p:pic>
      <p:sp>
        <p:nvSpPr>
          <p:cNvPr id="2" name="Zone de texte 3">
            <a:extLst>
              <a:ext uri="{FF2B5EF4-FFF2-40B4-BE49-F238E27FC236}">
                <a16:creationId xmlns:a16="http://schemas.microsoft.com/office/drawing/2014/main" id="{2501FFA1-3495-4123-3260-FF2946A864AA}"/>
              </a:ext>
            </a:extLst>
          </p:cNvPr>
          <p:cNvSpPr txBox="1"/>
          <p:nvPr/>
        </p:nvSpPr>
        <p:spPr>
          <a:xfrm>
            <a:off x="4553167" y="7715459"/>
            <a:ext cx="2125980" cy="136715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28600" indent="-22860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Lecture de littérature jeunesse et participation à des clubs de lecture</a:t>
            </a:r>
            <a:endParaRPr lang="fr-FR" sz="12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Bénévolat dans une association d'aide à l'enfance</a:t>
            </a:r>
            <a:endParaRPr lang="fr-FR" sz="12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buFont typeface="Arial" panose="020B0604020202020204" pitchFamily="34" charset="0"/>
              <a:buChar char="•"/>
            </a:pPr>
            <a:r>
              <a:rPr lang="fr-FR" sz="1050" dirty="0">
                <a:effectLst/>
                <a:latin typeface="Calibri" panose="020F0502020204030204" pitchFamily="34" charset="0"/>
                <a:ea typeface="Times New Roman" panose="02020603050405020304" pitchFamily="18" charset="0"/>
                <a:cs typeface="Calibri" panose="020F0502020204030204" pitchFamily="34" charset="0"/>
              </a:rPr>
              <a:t>Pratique de la danse et de la musique (piano)</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05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 de texte 26">
            <a:extLst>
              <a:ext uri="{FF2B5EF4-FFF2-40B4-BE49-F238E27FC236}">
                <a16:creationId xmlns:a16="http://schemas.microsoft.com/office/drawing/2014/main" id="{2B668068-DB7D-183F-85C8-5023A1688DA7}"/>
              </a:ext>
            </a:extLst>
          </p:cNvPr>
          <p:cNvSpPr txBox="1">
            <a:spLocks noChangeArrowheads="1"/>
          </p:cNvSpPr>
          <p:nvPr/>
        </p:nvSpPr>
        <p:spPr bwMode="auto">
          <a:xfrm>
            <a:off x="4546962" y="7343368"/>
            <a:ext cx="192392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TotalTime>
  <Words>638</Words>
  <Application>Microsoft Macintosh PowerPoint</Application>
  <PresentationFormat>Format A4 (210 x 297 mm)</PresentationFormat>
  <Paragraphs>81</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Century Gothic</vt:lpstr>
      <vt:lpstr>Symbol</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cp:lastPrinted>2022-05-25T13:38:42Z</cp:lastPrinted>
  <dcterms:created xsi:type="dcterms:W3CDTF">2022-05-25T13:38:28Z</dcterms:created>
  <dcterms:modified xsi:type="dcterms:W3CDTF">2023-03-31T14:56:36Z</dcterms:modified>
</cp:coreProperties>
</file>