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D1D7"/>
    <a:srgbClr val="E4D9C6"/>
    <a:srgbClr val="CA9CA9"/>
    <a:srgbClr val="D9B4C1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9"/>
    <p:restoredTop sz="92122"/>
  </p:normalViewPr>
  <p:slideViewPr>
    <p:cSldViewPr snapToGrid="0" snapToObjects="1" showGuides="1">
      <p:cViewPr varScale="1">
        <p:scale>
          <a:sx n="224" d="100"/>
          <a:sy n="224" d="100"/>
        </p:scale>
        <p:origin x="6664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4427852" y="0"/>
            <a:ext cx="2430148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26" y="854598"/>
            <a:ext cx="41981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Secrétaire Comptable Expérimentée avec 14 ans d'expérience</a:t>
            </a:r>
            <a:endParaRPr lang="fr-FR" sz="1600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07412" y="710674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59" y="1897056"/>
            <a:ext cx="4094382" cy="11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Secrétaire comptable expérimentée offrant une excellente maîtrise des tâches administratives et comptables. Reconnue pour ma rigueur, mon sens de l'organisation et ma capacité à gérer efficacement plusieurs tâches en parallèle. Forte compétence en comptabilité et gestion financière, soutenue par une excellente maîtrise des outils informatiques et de la relation client.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26" y="1525942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27" y="3045235"/>
            <a:ext cx="3175000" cy="35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3" y="3476258"/>
            <a:ext cx="4175707" cy="5920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Secrétaire Comptable - Cabinet Comptable Dupont, Paris (2009 - 2015)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Assuré le suivi et l'organisation des documents comptables, y compris les factures, les bons de commande et les relevés bancaires.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Préparation des documents de base pour la comptabilité, tels que les rapprochements bancaires et les journaux de trésorerie.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Répondant aux demandes des clients par téléphone et par e-mail, assurant un service client de haute qualité.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Aidé à la préparation des déclarations fiscales et des rapports financiers.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Utilisation efficace des logiciels de comptabilité pour suivre les transactions et générer des rapports.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Grâce à une gestion minutieuse et organisée, j'ai réussi à réduire les erreurs de documentation comptable de 20%.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r>
              <a:rPr lang="fr-FR" sz="1100" b="1" dirty="0"/>
              <a:t>Secrétaire Comptable - Entreprise de Distribution XYZ, Lyon (2016 - 2022)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toutes les tâches administratives et comptables, y compris la saisie des données, le classement et la préparation des rapports.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Préparation et envoi des factures aux clients, suivi des paiements et enregistrement des transactions dans le logiciel comptable.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Assuré la liaison entre le département comptable et d'autres départements pour résoudre les problèmes et améliorer l'efficacité.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 fourni un soutien administratif à l'équipe de comptabilité, y compris la planification des réunions, la préparation des documents et la gestion des correspondances.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Grâce à une gestion efficace et à une attention aux détails, j'ai amélioré l'exactitude de la facturation et de la comptabilité de 30%.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29545" y="1869689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30396" y="3398790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709" y="2184295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1705" y="2788938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876" y="2221261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95" y="254830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129" y="3076766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973" y="177929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973" y="4305100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620" y="4731220"/>
            <a:ext cx="2234019" cy="116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des outils informatiques de gestion comptable (logiciels de comptabilité, MS Office)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la comptabilité générale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Tenue des dossiers administratifs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Accueil et relation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trésorerie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676" y="7411211"/>
            <a:ext cx="198589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9608" y="7801742"/>
            <a:ext cx="2174513" cy="115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Rigoureuse et organisée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Excellent sens du détail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gérer plusieurs tâches en parallèle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Discrétion et respect de la confidentialité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Bonnes compétences en communication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059" y="6436436"/>
            <a:ext cx="2237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4526759" y="6777717"/>
            <a:ext cx="217443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4539701" y="2104745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4548264" y="4670447"/>
            <a:ext cx="2227479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526676" y="7765117"/>
            <a:ext cx="217451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4484543" y="6866240"/>
            <a:ext cx="221664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2006 : BTS Comptabilité et Gestion, Lycée René Cassin, Paris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26" y="171188"/>
            <a:ext cx="414382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Jeanne</a:t>
            </a:r>
            <a:r>
              <a:rPr lang="fr-FR" sz="2800" b="1" dirty="0"/>
              <a:t> COMPTA</a:t>
            </a:r>
            <a:endParaRPr lang="fr-FR" sz="2800" dirty="0"/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974" y="342775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4519768" y="3764578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893" y="3818716"/>
            <a:ext cx="2190016" cy="5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B2</a:t>
            </a: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FC9B6108-CA72-3861-61AD-B0D24D8146FD}"/>
              </a:ext>
            </a:extLst>
          </p:cNvPr>
          <p:cNvSpPr/>
          <p:nvPr/>
        </p:nvSpPr>
        <p:spPr>
          <a:xfrm rot="16200000">
            <a:off x="5145843" y="720801"/>
            <a:ext cx="2430148" cy="982542"/>
          </a:xfrm>
          <a:prstGeom prst="triangle">
            <a:avLst>
              <a:gd name="adj" fmla="val 100000"/>
            </a:avLst>
          </a:prstGeom>
          <a:solidFill>
            <a:srgbClr val="73D1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8D5EEA7-A55F-7CD4-B2BE-980D07F33BBA}"/>
              </a:ext>
            </a:extLst>
          </p:cNvPr>
          <p:cNvSpPr/>
          <p:nvPr/>
        </p:nvSpPr>
        <p:spPr>
          <a:xfrm rot="10800000">
            <a:off x="4427381" y="-3003"/>
            <a:ext cx="2430148" cy="982542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5" name="Image 14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08A079C7-49D0-8F0E-5E40-D468DE93817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485"/>
          <a:stretch/>
        </p:blipFill>
        <p:spPr>
          <a:xfrm>
            <a:off x="4920340" y="115179"/>
            <a:ext cx="1691146" cy="169700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1840</TotalTime>
  <Words>424</Words>
  <Application>Microsoft Macintosh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236</cp:revision>
  <cp:lastPrinted>2022-05-25T13:38:42Z</cp:lastPrinted>
  <dcterms:created xsi:type="dcterms:W3CDTF">2022-05-25T13:38:28Z</dcterms:created>
  <dcterms:modified xsi:type="dcterms:W3CDTF">2023-07-03T09:40:11Z</dcterms:modified>
</cp:coreProperties>
</file>