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FA194"/>
    <a:srgbClr val="3C4964"/>
    <a:srgbClr val="FAB756"/>
    <a:srgbClr val="475572"/>
    <a:srgbClr val="E6E7EA"/>
    <a:srgbClr val="8FD4CE"/>
    <a:srgbClr val="F9B656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9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" y="9285"/>
            <a:ext cx="7562850" cy="10688638"/>
          </a:xfrm>
          <a:prstGeom prst="rect">
            <a:avLst/>
          </a:prstGeom>
          <a:solidFill>
            <a:srgbClr val="3C49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4401657" y="529740"/>
            <a:ext cx="2630632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787979" y="874136"/>
            <a:ext cx="1884714" cy="1896496"/>
          </a:xfrm>
          <a:prstGeom prst="ellipse">
            <a:avLst/>
          </a:prstGeom>
          <a:ln w="38100">
            <a:noFill/>
          </a:ln>
        </p:spPr>
      </p:pic>
      <p:sp>
        <p:nvSpPr>
          <p:cNvPr id="65" name="ZoneTexte 9"/>
          <p:cNvSpPr txBox="1"/>
          <p:nvPr/>
        </p:nvSpPr>
        <p:spPr>
          <a:xfrm>
            <a:off x="4401656" y="3091893"/>
            <a:ext cx="2617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charset="0"/>
                <a:ea typeface="Arial" charset="0"/>
                <a:cs typeface="Arial" charset="0"/>
              </a:rPr>
              <a:t>Christophe DELOITE</a:t>
            </a:r>
          </a:p>
        </p:txBody>
      </p:sp>
      <p:sp>
        <p:nvSpPr>
          <p:cNvPr id="66" name="ZoneTexte 9"/>
          <p:cNvSpPr txBox="1"/>
          <p:nvPr/>
        </p:nvSpPr>
        <p:spPr>
          <a:xfrm>
            <a:off x="4572949" y="3411833"/>
            <a:ext cx="2314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Arial" charset="0"/>
                <a:ea typeface="Arial" charset="0"/>
                <a:cs typeface="Arial" charset="0"/>
              </a:rPr>
              <a:t>TITRE DU POSTE</a:t>
            </a:r>
          </a:p>
        </p:txBody>
      </p:sp>
      <p:cxnSp>
        <p:nvCxnSpPr>
          <p:cNvPr id="67" name="Straight Connector 7"/>
          <p:cNvCxnSpPr/>
          <p:nvPr/>
        </p:nvCxnSpPr>
        <p:spPr>
          <a:xfrm>
            <a:off x="4751403" y="3858768"/>
            <a:ext cx="198850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8" name="ZoneTexte 9"/>
          <p:cNvSpPr txBox="1"/>
          <p:nvPr/>
        </p:nvSpPr>
        <p:spPr>
          <a:xfrm>
            <a:off x="4572949" y="4470311"/>
            <a:ext cx="231477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fr-FR" sz="1100" dirty="0">
                <a:latin typeface="Arial" charset="0"/>
                <a:ea typeface="Arial" charset="0"/>
                <a:cs typeface="Arial" charset="0"/>
              </a:rPr>
              <a:t>ADDRESSE:  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12 Rue de la Réussite 75012 Paris</a:t>
            </a:r>
          </a:p>
          <a:p>
            <a:pPr algn="ctr">
              <a:lnSpc>
                <a:spcPct val="140000"/>
              </a:lnSpc>
            </a:pPr>
            <a:r>
              <a:rPr lang="fr-FR" sz="1100" dirty="0">
                <a:latin typeface="Arial" charset="0"/>
                <a:ea typeface="Arial" charset="0"/>
                <a:cs typeface="Arial" charset="0"/>
              </a:rPr>
              <a:t>TEL : 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+33 01 02 03 04 05</a:t>
            </a:r>
          </a:p>
          <a:p>
            <a:pPr algn="ctr">
              <a:lnSpc>
                <a:spcPct val="140000"/>
              </a:lnSpc>
            </a:pPr>
            <a:r>
              <a:rPr lang="fr-FR" sz="1100" dirty="0"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mail@mail.com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>
                <a:latin typeface="Arial" charset="0"/>
                <a:ea typeface="Arial" charset="0"/>
                <a:cs typeface="Arial" charset="0"/>
              </a:rPr>
              <a:t>TWITTER :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twitter.com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/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deloite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>
          <a:xfrm rot="5400000">
            <a:off x="6382139" y="4661913"/>
            <a:ext cx="146064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Contact</a:t>
            </a:r>
          </a:p>
        </p:txBody>
      </p:sp>
      <p:sp>
        <p:nvSpPr>
          <p:cNvPr id="74" name="Rectangle 73"/>
          <p:cNvSpPr/>
          <p:nvPr/>
        </p:nvSpPr>
        <p:spPr>
          <a:xfrm rot="5400000">
            <a:off x="6186819" y="8750511"/>
            <a:ext cx="1802892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Compétences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6211469" y="6578136"/>
            <a:ext cx="179897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Langues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029324"/>
              </p:ext>
            </p:extLst>
          </p:nvPr>
        </p:nvGraphicFramePr>
        <p:xfrm>
          <a:off x="4516193" y="6067271"/>
          <a:ext cx="2329082" cy="1351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ANGLAIS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CHINOIS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ALLEMAND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4" name="Rectangle 83"/>
          <p:cNvSpPr/>
          <p:nvPr/>
        </p:nvSpPr>
        <p:spPr>
          <a:xfrm>
            <a:off x="479116" y="529740"/>
            <a:ext cx="3600886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71"/>
          <p:cNvSpPr txBox="1"/>
          <p:nvPr/>
        </p:nvSpPr>
        <p:spPr>
          <a:xfrm>
            <a:off x="944868" y="902960"/>
            <a:ext cx="2804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</a:p>
          <a:p>
            <a:pPr defTabSz="685800">
              <a:defRPr/>
            </a:pPr>
            <a:endParaRPr lang="fr-FR" sz="900" i="1" dirty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defTabSz="685800">
              <a:defRPr/>
            </a:pP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86" name="Rectangle 85"/>
          <p:cNvSpPr/>
          <p:nvPr/>
        </p:nvSpPr>
        <p:spPr>
          <a:xfrm rot="16200000">
            <a:off x="-310811" y="1359522"/>
            <a:ext cx="1467902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Profil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Pro</a:t>
            </a:r>
          </a:p>
        </p:txBody>
      </p:sp>
      <p:sp>
        <p:nvSpPr>
          <p:cNvPr id="87" name="Rectangle 86"/>
          <p:cNvSpPr/>
          <p:nvPr/>
        </p:nvSpPr>
        <p:spPr>
          <a:xfrm rot="16200000">
            <a:off x="-566845" y="3343771"/>
            <a:ext cx="1979969" cy="531357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Formation</a:t>
            </a:r>
          </a:p>
        </p:txBody>
      </p:sp>
      <p:sp>
        <p:nvSpPr>
          <p:cNvPr id="88" name="Rectangle 87"/>
          <p:cNvSpPr/>
          <p:nvPr/>
        </p:nvSpPr>
        <p:spPr>
          <a:xfrm rot="16200000">
            <a:off x="-1304460" y="6312520"/>
            <a:ext cx="3455200" cy="531357"/>
          </a:xfrm>
          <a:prstGeom prst="rect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Experience</a:t>
            </a:r>
          </a:p>
        </p:txBody>
      </p:sp>
      <p:sp>
        <p:nvSpPr>
          <p:cNvPr id="89" name="Rectangle 88"/>
          <p:cNvSpPr/>
          <p:nvPr/>
        </p:nvSpPr>
        <p:spPr>
          <a:xfrm rot="16200000">
            <a:off x="-164869" y="9021831"/>
            <a:ext cx="1176020" cy="531357"/>
          </a:xfrm>
          <a:prstGeom prst="rect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Projet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201791"/>
              </p:ext>
            </p:extLst>
          </p:nvPr>
        </p:nvGraphicFramePr>
        <p:xfrm>
          <a:off x="944868" y="2618648"/>
          <a:ext cx="2916043" cy="1904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Université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ici votre formation, ses objectifs et ses</a:t>
                      </a:r>
                      <a:r>
                        <a:rPr lang="fr-FR" sz="900" baseline="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atouts, </a:t>
                      </a:r>
                      <a:r>
                        <a:rPr lang="fr-FR" sz="900" baseline="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optins</a:t>
                      </a:r>
                      <a:r>
                        <a:rPr lang="fr-FR" sz="900" baseline="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is-IS" sz="900" baseline="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Université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ici votre formation, ses objectifs et ses</a:t>
                      </a:r>
                      <a:r>
                        <a:rPr lang="fr-FR" sz="900" baseline="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atouts, </a:t>
                      </a:r>
                      <a:r>
                        <a:rPr lang="fr-FR" sz="900" baseline="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optins</a:t>
                      </a:r>
                      <a:r>
                        <a:rPr lang="fr-FR" sz="900" baseline="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is-IS" sz="900" baseline="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Université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ici votre formation, ses objectifs et ses</a:t>
                      </a:r>
                      <a:r>
                        <a:rPr lang="fr-FR" sz="900" baseline="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atouts, </a:t>
                      </a:r>
                      <a:r>
                        <a:rPr lang="fr-FR" sz="900" baseline="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optins</a:t>
                      </a:r>
                      <a:r>
                        <a:rPr lang="fr-FR" sz="900" baseline="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is-IS" sz="900" baseline="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05697"/>
              </p:ext>
            </p:extLst>
          </p:nvPr>
        </p:nvGraphicFramePr>
        <p:xfrm>
          <a:off x="944868" y="4908870"/>
          <a:ext cx="2916043" cy="3432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Société</a:t>
                      </a:r>
                      <a:r>
                        <a:rPr lang="fr-FR" sz="1200" baseline="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Poste occupé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ici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fonctions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occupé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également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missions, le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personne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encadrez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s-I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US" sz="900" kern="12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Société – Poste occupé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ici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fonctions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occupé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également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missions, le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personne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encadrez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s-I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US" sz="900" kern="12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Société – Poste occupé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ici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fonctions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occupé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également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missions, le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personne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encadrez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s-I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US" sz="900" kern="12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Société – Poste occupé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ici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fonctions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occupé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également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missions, le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personne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encadrez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U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s-IS" sz="900" kern="12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US" sz="900" kern="12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574295"/>
              </p:ext>
            </p:extLst>
          </p:nvPr>
        </p:nvGraphicFramePr>
        <p:xfrm>
          <a:off x="900911" y="8926351"/>
          <a:ext cx="2916043" cy="909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2016</a:t>
                      </a:r>
                      <a:r>
                        <a:rPr lang="fr-FR" sz="1200" baseline="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Projet réalisé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efficitur</a:t>
                      </a:r>
                      <a:r>
                        <a:rPr lang="fr-FR" sz="900" dirty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arcu. Proin accumsan sapien id imperdiet venenatis. Maecenas mattis at justo nec consectetur.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4629938" y="8161707"/>
            <a:ext cx="764977" cy="764644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654058" y="8161707"/>
            <a:ext cx="764977" cy="7646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632846" y="9110918"/>
            <a:ext cx="764977" cy="7646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656966" y="9110918"/>
            <a:ext cx="764977" cy="7646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"/>
          <p:cNvSpPr txBox="1"/>
          <p:nvPr/>
        </p:nvSpPr>
        <p:spPr>
          <a:xfrm>
            <a:off x="4654132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CREATIF</a:t>
            </a:r>
          </a:p>
        </p:txBody>
      </p:sp>
      <p:sp>
        <p:nvSpPr>
          <p:cNvPr id="98" name="ZoneTexte 9"/>
          <p:cNvSpPr txBox="1"/>
          <p:nvPr/>
        </p:nvSpPr>
        <p:spPr>
          <a:xfrm>
            <a:off x="5616475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SERIEUX</a:t>
            </a:r>
          </a:p>
        </p:txBody>
      </p:sp>
      <p:sp>
        <p:nvSpPr>
          <p:cNvPr id="99" name="ZoneTexte 9"/>
          <p:cNvSpPr txBox="1"/>
          <p:nvPr/>
        </p:nvSpPr>
        <p:spPr>
          <a:xfrm>
            <a:off x="4629938" y="9246038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OPEN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</a:t>
            </a:r>
          </a:p>
        </p:txBody>
      </p:sp>
      <p:sp>
        <p:nvSpPr>
          <p:cNvPr id="100" name="ZoneTexte 9"/>
          <p:cNvSpPr txBox="1"/>
          <p:nvPr/>
        </p:nvSpPr>
        <p:spPr>
          <a:xfrm>
            <a:off x="5613201" y="9275972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GOOGLE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ADWORDS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5520067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5841722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6147023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6464324" y="6177088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5520067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5841722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6147023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6464324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5514394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5836049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141350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6458651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5"/>
          <p:cNvSpPr/>
          <p:nvPr/>
        </p:nvSpPr>
        <p:spPr>
          <a:xfrm rot="5400000">
            <a:off x="667558" y="2704586"/>
            <a:ext cx="261611" cy="240195"/>
          </a:xfrm>
          <a:prstGeom prst="triangle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riangle 112"/>
          <p:cNvSpPr/>
          <p:nvPr/>
        </p:nvSpPr>
        <p:spPr>
          <a:xfrm rot="5400000">
            <a:off x="674173" y="984363"/>
            <a:ext cx="261611" cy="240195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Triangle 113"/>
          <p:cNvSpPr/>
          <p:nvPr/>
        </p:nvSpPr>
        <p:spPr>
          <a:xfrm rot="5400000">
            <a:off x="674877" y="4934626"/>
            <a:ext cx="261611" cy="240195"/>
          </a:xfrm>
          <a:prstGeom prst="triangle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riangle 114"/>
          <p:cNvSpPr/>
          <p:nvPr/>
        </p:nvSpPr>
        <p:spPr>
          <a:xfrm rot="5400000">
            <a:off x="674173" y="8765286"/>
            <a:ext cx="261611" cy="240195"/>
          </a:xfrm>
          <a:prstGeom prst="triangle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Triangle 115"/>
          <p:cNvSpPr/>
          <p:nvPr/>
        </p:nvSpPr>
        <p:spPr>
          <a:xfrm rot="16200000">
            <a:off x="6579335" y="5304725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Triangle 116"/>
          <p:cNvSpPr/>
          <p:nvPr/>
        </p:nvSpPr>
        <p:spPr>
          <a:xfrm rot="16200000">
            <a:off x="6606389" y="7404568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Triangle 117"/>
          <p:cNvSpPr/>
          <p:nvPr/>
        </p:nvSpPr>
        <p:spPr>
          <a:xfrm rot="16200000">
            <a:off x="6545178" y="9552371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676901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A19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684</TotalTime>
  <Words>599</Words>
  <Application>Microsoft Macintosh PowerPoint</Application>
  <PresentationFormat>Personnalisé</PresentationFormat>
  <Paragraphs>80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Tahoma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74</cp:revision>
  <dcterms:created xsi:type="dcterms:W3CDTF">2014-12-03T08:33:54Z</dcterms:created>
  <dcterms:modified xsi:type="dcterms:W3CDTF">2020-11-18T15:16:48Z</dcterms:modified>
</cp:coreProperties>
</file>