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51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4"/>
    <p:restoredTop sz="94533"/>
  </p:normalViewPr>
  <p:slideViewPr>
    <p:cSldViewPr snapToGrid="0" snapToObjects="1">
      <p:cViewPr>
        <p:scale>
          <a:sx n="80" d="100"/>
          <a:sy n="80" d="100"/>
        </p:scale>
        <p:origin x="32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A3CE4-00C2-7449-8A72-1333199F1BAE}" type="datetimeFigureOut">
              <a:rPr lang="fr-FR" smtClean="0"/>
              <a:t>29/07/2022</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6B396E-D8DB-1E4D-A374-B46E1DB3CAE5}" type="slidenum">
              <a:rPr lang="fr-FR" smtClean="0"/>
              <a:t>‹N°›</a:t>
            </a:fld>
            <a:endParaRPr lang="fr-FR"/>
          </a:p>
        </p:txBody>
      </p:sp>
    </p:spTree>
    <p:extLst>
      <p:ext uri="{BB962C8B-B14F-4D97-AF65-F5344CB8AC3E}">
        <p14:creationId xmlns:p14="http://schemas.microsoft.com/office/powerpoint/2010/main" val="1482514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B6B396E-D8DB-1E4D-A374-B46E1DB3CAE5}" type="slidenum">
              <a:rPr lang="fr-FR" smtClean="0"/>
              <a:t>1</a:t>
            </a:fld>
            <a:endParaRPr lang="fr-FR"/>
          </a:p>
        </p:txBody>
      </p:sp>
    </p:spTree>
    <p:extLst>
      <p:ext uri="{BB962C8B-B14F-4D97-AF65-F5344CB8AC3E}">
        <p14:creationId xmlns:p14="http://schemas.microsoft.com/office/powerpoint/2010/main" val="1507659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25C18BF8-28C7-C648-ACE5-18D2EA3BA6A2}"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C18BF8-28C7-C648-ACE5-18D2EA3BA6A2}"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C18BF8-28C7-C648-ACE5-18D2EA3BA6A2}"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5C18BF8-28C7-C648-ACE5-18D2EA3BA6A2}"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5C18BF8-28C7-C648-ACE5-18D2EA3BA6A2}"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5C18BF8-28C7-C648-ACE5-18D2EA3BA6A2}"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5C18BF8-28C7-C648-ACE5-18D2EA3BA6A2}" type="datetimeFigureOut">
              <a:rPr lang="fr-FR" smtClean="0"/>
              <a:t>29/07/2022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25C18BF8-28C7-C648-ACE5-18D2EA3BA6A2}" type="datetimeFigureOut">
              <a:rPr lang="fr-FR" smtClean="0"/>
              <a:t>29/07/2022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18BF8-28C7-C648-ACE5-18D2EA3BA6A2}" type="datetimeFigureOut">
              <a:rPr lang="fr-FR" smtClean="0"/>
              <a:t>29/07/2022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5C18BF8-28C7-C648-ACE5-18D2EA3BA6A2}"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5C18BF8-28C7-C648-ACE5-18D2EA3BA6A2}"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5576ED-56CA-854F-BD90-8F163F8C39E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5C18BF8-28C7-C648-ACE5-18D2EA3BA6A2}" type="datetimeFigureOut">
              <a:rPr lang="fr-FR" smtClean="0"/>
              <a:t>29/07/2022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D5576ED-56CA-854F-BD90-8F163F8C39E9}" type="slidenum">
              <a:rPr lang="fr-FR" smtClean="0"/>
              <a:t>‹N°›</a:t>
            </a:fld>
            <a:endParaRPr lang="fr-FR"/>
          </a:p>
        </p:txBody>
      </p:sp>
    </p:spTree>
    <p:extLst>
      <p:ext uri="{BB962C8B-B14F-4D97-AF65-F5344CB8AC3E}">
        <p14:creationId xmlns:p14="http://schemas.microsoft.com/office/powerpoint/2010/main" val="1217786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23" y="4121315"/>
            <a:ext cx="7464340" cy="573837"/>
          </a:xfrm>
          <a:prstGeom prst="rect">
            <a:avLst/>
          </a:prstGeom>
        </p:spPr>
      </p:pic>
      <p:sp>
        <p:nvSpPr>
          <p:cNvPr id="67" name="Rectangle 66"/>
          <p:cNvSpPr/>
          <p:nvPr/>
        </p:nvSpPr>
        <p:spPr>
          <a:xfrm>
            <a:off x="0" y="1183848"/>
            <a:ext cx="7559675" cy="28912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0" y="10289616"/>
            <a:ext cx="7559675" cy="402197"/>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12694" y="247572"/>
            <a:ext cx="4887821" cy="528350"/>
          </a:xfrm>
          <a:prstGeom prst="rect">
            <a:avLst/>
          </a:prstGeom>
          <a:noFill/>
        </p:spPr>
        <p:txBody>
          <a:bodyPr wrap="square" rtlCol="0">
            <a:spAutoFit/>
          </a:bodyPr>
          <a:lstStyle/>
          <a:p>
            <a:pPr>
              <a:lnSpc>
                <a:spcPts val="3440"/>
              </a:lnSpc>
            </a:pPr>
            <a:r>
              <a:rPr lang="fr-FR" sz="4800" dirty="0">
                <a:cs typeface="Arial Black"/>
              </a:rPr>
              <a:t>Nathalie VINCENT</a:t>
            </a:r>
          </a:p>
        </p:txBody>
      </p:sp>
      <p:sp>
        <p:nvSpPr>
          <p:cNvPr id="6" name="Rectangle 5"/>
          <p:cNvSpPr/>
          <p:nvPr/>
        </p:nvSpPr>
        <p:spPr>
          <a:xfrm>
            <a:off x="212695" y="588948"/>
            <a:ext cx="1489639" cy="480260"/>
          </a:xfrm>
          <a:prstGeom prst="rect">
            <a:avLst/>
          </a:prstGeom>
        </p:spPr>
        <p:txBody>
          <a:bodyPr wrap="none">
            <a:spAutoFit/>
          </a:bodyPr>
          <a:lstStyle/>
          <a:p>
            <a:pPr>
              <a:lnSpc>
                <a:spcPts val="3440"/>
              </a:lnSpc>
            </a:pPr>
            <a:r>
              <a:rPr lang="fr-FR" dirty="0">
                <a:solidFill>
                  <a:srgbClr val="CB51CA"/>
                </a:solidFill>
                <a:cs typeface="Arial Black"/>
              </a:rPr>
              <a:t>Titre du poste</a:t>
            </a:r>
          </a:p>
        </p:txBody>
      </p:sp>
      <p:sp>
        <p:nvSpPr>
          <p:cNvPr id="7" name="ZoneTexte 6"/>
          <p:cNvSpPr txBox="1"/>
          <p:nvPr/>
        </p:nvSpPr>
        <p:spPr>
          <a:xfrm>
            <a:off x="0" y="10343616"/>
            <a:ext cx="7659809" cy="276999"/>
          </a:xfrm>
          <a:prstGeom prst="rect">
            <a:avLst/>
          </a:prstGeom>
          <a:noFill/>
        </p:spPr>
        <p:txBody>
          <a:bodyPr wrap="square" rtlCol="0">
            <a:spAutoFit/>
          </a:bodyPr>
          <a:lstStyle/>
          <a:p>
            <a:pPr algn="ctr"/>
            <a:r>
              <a:rPr lang="fr-FR" sz="1200" dirty="0">
                <a:solidFill>
                  <a:schemeClr val="bg1"/>
                </a:solidFill>
              </a:rPr>
              <a:t>Tel : 0102030405- @: </a:t>
            </a:r>
            <a:r>
              <a:rPr lang="fr-FR" sz="1200" dirty="0" err="1">
                <a:solidFill>
                  <a:schemeClr val="bg1"/>
                </a:solidFill>
              </a:rPr>
              <a:t>mail@mail.com</a:t>
            </a:r>
            <a:r>
              <a:rPr lang="fr-FR" sz="1200" dirty="0">
                <a:solidFill>
                  <a:schemeClr val="bg1"/>
                </a:solidFill>
              </a:rPr>
              <a:t> - Adresse : 12 rue de la réussite 75012 Paris</a:t>
            </a:r>
          </a:p>
        </p:txBody>
      </p:sp>
      <p:sp>
        <p:nvSpPr>
          <p:cNvPr id="12" name="ZoneTexte 11"/>
          <p:cNvSpPr txBox="1"/>
          <p:nvPr/>
        </p:nvSpPr>
        <p:spPr>
          <a:xfrm>
            <a:off x="212695" y="1364257"/>
            <a:ext cx="1781257" cy="400110"/>
          </a:xfrm>
          <a:prstGeom prst="rect">
            <a:avLst/>
          </a:prstGeom>
          <a:noFill/>
        </p:spPr>
        <p:txBody>
          <a:bodyPr wrap="none" rtlCol="0">
            <a:spAutoFit/>
          </a:bodyPr>
          <a:lstStyle/>
          <a:p>
            <a:r>
              <a:rPr lang="fr-FR" sz="2000" dirty="0">
                <a:latin typeface="Avenir Book" charset="0"/>
                <a:ea typeface="Avenir Book" charset="0"/>
                <a:cs typeface="Avenir Book" charset="0"/>
              </a:rPr>
              <a:t>Compétences</a:t>
            </a:r>
          </a:p>
        </p:txBody>
      </p:sp>
      <p:cxnSp>
        <p:nvCxnSpPr>
          <p:cNvPr id="13" name="Connecteur droit 12"/>
          <p:cNvCxnSpPr/>
          <p:nvPr/>
        </p:nvCxnSpPr>
        <p:spPr>
          <a:xfrm>
            <a:off x="291432" y="1772711"/>
            <a:ext cx="6896769" cy="0"/>
          </a:xfrm>
          <a:prstGeom prst="line">
            <a:avLst/>
          </a:prstGeom>
          <a:ln w="28575">
            <a:solidFill>
              <a:srgbClr val="CB51CA"/>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12695" y="2166537"/>
            <a:ext cx="2517809" cy="2339102"/>
          </a:xfrm>
          <a:prstGeom prst="rect">
            <a:avLst/>
          </a:prstGeom>
        </p:spPr>
        <p:txBody>
          <a:bodyPr wrap="square">
            <a:spAutoFit/>
          </a:bodyPr>
          <a:lstStyle/>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endParaRPr lang="fr-FR" sz="1100" dirty="0">
              <a:solidFill>
                <a:schemeClr val="tx1">
                  <a:lumMod val="65000"/>
                  <a:lumOff val="35000"/>
                </a:schemeClr>
              </a:solidFill>
              <a:latin typeface="Calibri" charset="0"/>
              <a:ea typeface="ＭＳ Ｐゴシック" charset="0"/>
            </a:endParaRPr>
          </a:p>
          <a:p>
            <a:pPr marL="171450" lvl="0" indent="-171450" fontAlgn="base">
              <a:spcBef>
                <a:spcPct val="0"/>
              </a:spcBef>
              <a:spcAft>
                <a:spcPct val="0"/>
              </a:spcAft>
              <a:buFont typeface="Arial" panose="020B0604020202020204" pitchFamily="34" charset="0"/>
              <a:buChar char="•"/>
            </a:pPr>
            <a:endParaRPr lang="fr-FR" sz="1200" dirty="0">
              <a:solidFill>
                <a:schemeClr val="tx1">
                  <a:lumMod val="65000"/>
                  <a:lumOff val="35000"/>
                </a:schemeClr>
              </a:solidFill>
              <a:latin typeface="Calibri" charset="0"/>
              <a:ea typeface="ＭＳ Ｐゴシック" charset="0"/>
            </a:endParaRPr>
          </a:p>
          <a:p>
            <a:pPr marL="171450" lvl="0" indent="-171450" fontAlgn="base">
              <a:spcBef>
                <a:spcPct val="0"/>
              </a:spcBef>
              <a:spcAft>
                <a:spcPct val="0"/>
              </a:spcAft>
              <a:buFont typeface="Arial" panose="020B0604020202020204" pitchFamily="34" charset="0"/>
              <a:buChar char="•"/>
            </a:pPr>
            <a:endParaRPr lang="fr-FR" sz="1200" dirty="0">
              <a:solidFill>
                <a:schemeClr val="tx1">
                  <a:lumMod val="65000"/>
                  <a:lumOff val="35000"/>
                </a:schemeClr>
              </a:solidFill>
              <a:latin typeface="Calibri" charset="0"/>
              <a:ea typeface="ＭＳ Ｐゴシック" charset="0"/>
            </a:endParaRPr>
          </a:p>
          <a:p>
            <a:pPr marL="171450" lvl="0" indent="-171450" fontAlgn="base">
              <a:spcBef>
                <a:spcPct val="0"/>
              </a:spcBef>
              <a:spcAft>
                <a:spcPct val="0"/>
              </a:spcAft>
              <a:buFont typeface="Arial" panose="020B0604020202020204" pitchFamily="34" charset="0"/>
              <a:buChar char="•"/>
            </a:pPr>
            <a:endParaRPr lang="fr-FR" sz="1200" dirty="0">
              <a:solidFill>
                <a:schemeClr val="tx1">
                  <a:lumMod val="65000"/>
                  <a:lumOff val="35000"/>
                </a:schemeClr>
              </a:solidFill>
              <a:latin typeface="Calibri" charset="0"/>
              <a:ea typeface="ＭＳ Ｐゴシック" charset="0"/>
            </a:endParaRPr>
          </a:p>
        </p:txBody>
      </p:sp>
      <p:sp>
        <p:nvSpPr>
          <p:cNvPr id="4" name="Rectangle 3"/>
          <p:cNvSpPr/>
          <p:nvPr/>
        </p:nvSpPr>
        <p:spPr>
          <a:xfrm>
            <a:off x="2804161" y="2166537"/>
            <a:ext cx="2285999" cy="1277273"/>
          </a:xfrm>
          <a:prstGeom prst="rect">
            <a:avLst/>
          </a:prstGeom>
        </p:spPr>
        <p:txBody>
          <a:bodyPr wrap="square">
            <a:spAutoFit/>
          </a:bodyPr>
          <a:lstStyle/>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endParaRPr lang="fr-FR" sz="1100" dirty="0">
              <a:solidFill>
                <a:schemeClr val="tx1">
                  <a:lumMod val="65000"/>
                  <a:lumOff val="35000"/>
                </a:schemeClr>
              </a:solidFill>
              <a:latin typeface="Calibri" charset="0"/>
              <a:ea typeface="ＭＳ Ｐゴシック" charset="0"/>
            </a:endParaRPr>
          </a:p>
        </p:txBody>
      </p:sp>
      <p:sp>
        <p:nvSpPr>
          <p:cNvPr id="8" name="Rectangle 7"/>
          <p:cNvSpPr/>
          <p:nvPr/>
        </p:nvSpPr>
        <p:spPr>
          <a:xfrm>
            <a:off x="5102410" y="2182399"/>
            <a:ext cx="2243701" cy="1785104"/>
          </a:xfrm>
          <a:prstGeom prst="rect">
            <a:avLst/>
          </a:prstGeom>
        </p:spPr>
        <p:txBody>
          <a:bodyPr wrap="square">
            <a:spAutoFit/>
          </a:bodyPr>
          <a:lstStyle/>
          <a:p>
            <a:pPr marL="171450" indent="-171450">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fontAlgn="base">
              <a:spcBef>
                <a:spcPct val="0"/>
              </a:spcBef>
              <a:spcAft>
                <a:spcPct val="0"/>
              </a:spcAft>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fontAlgn="base">
              <a:spcBef>
                <a:spcPct val="0"/>
              </a:spcBef>
              <a:spcAft>
                <a:spcPct val="0"/>
              </a:spcAft>
              <a:buFont typeface="Arial" panose="020B0604020202020204" pitchFamily="34" charset="0"/>
              <a:buChar char="•"/>
            </a:pPr>
            <a:r>
              <a:rPr lang="fr-FR" sz="1100" dirty="0">
                <a:solidFill>
                  <a:schemeClr val="tx1">
                    <a:lumMod val="65000"/>
                    <a:lumOff val="35000"/>
                  </a:schemeClr>
                </a:solidFill>
                <a:latin typeface="Calibri" charset="0"/>
                <a:ea typeface="ＭＳ Ｐゴシック" charset="0"/>
              </a:rPr>
              <a:t>Listez et décrivez l’ensemble de vos compétences. N’hésitez pas à inclure vos résultats.</a:t>
            </a:r>
          </a:p>
          <a:p>
            <a:pPr marL="171450" indent="-171450" fontAlgn="base">
              <a:spcBef>
                <a:spcPct val="0"/>
              </a:spcBef>
              <a:spcAft>
                <a:spcPct val="0"/>
              </a:spcAft>
              <a:buFont typeface="Arial" panose="020B0604020202020204" pitchFamily="34" charset="0"/>
              <a:buChar char="•"/>
            </a:pPr>
            <a:endParaRPr lang="fr-FR" sz="1100" dirty="0">
              <a:solidFill>
                <a:schemeClr val="tx1">
                  <a:lumMod val="65000"/>
                  <a:lumOff val="35000"/>
                </a:schemeClr>
              </a:solidFill>
              <a:latin typeface="Calibri" charset="0"/>
              <a:ea typeface="ＭＳ Ｐゴシック" charset="0"/>
            </a:endParaRPr>
          </a:p>
        </p:txBody>
      </p:sp>
      <p:sp>
        <p:nvSpPr>
          <p:cNvPr id="15" name="Rectangle 14"/>
          <p:cNvSpPr/>
          <p:nvPr/>
        </p:nvSpPr>
        <p:spPr>
          <a:xfrm>
            <a:off x="291432" y="1845240"/>
            <a:ext cx="1249060" cy="307777"/>
          </a:xfrm>
          <a:prstGeom prst="rect">
            <a:avLst/>
          </a:prstGeom>
        </p:spPr>
        <p:txBody>
          <a:bodyPr wrap="none">
            <a:spAutoFit/>
          </a:bodyPr>
          <a:lstStyle/>
          <a:p>
            <a:r>
              <a:rPr lang="fr-FR" sz="1400" b="1" dirty="0">
                <a:solidFill>
                  <a:srgbClr val="CB51CA"/>
                </a:solidFill>
                <a:latin typeface="Avenir Book" charset="0"/>
                <a:ea typeface="Avenir Book" charset="0"/>
                <a:cs typeface="Avenir Book" charset="0"/>
              </a:rPr>
              <a:t>Management</a:t>
            </a:r>
            <a:endParaRPr lang="fr-FR" sz="1400" dirty="0">
              <a:solidFill>
                <a:srgbClr val="CB51CA"/>
              </a:solidFill>
              <a:latin typeface="Avenir Book" charset="0"/>
              <a:ea typeface="Avenir Book" charset="0"/>
              <a:cs typeface="Avenir Book" charset="0"/>
            </a:endParaRPr>
          </a:p>
        </p:txBody>
      </p:sp>
      <p:sp>
        <p:nvSpPr>
          <p:cNvPr id="17" name="Rectangle 16"/>
          <p:cNvSpPr/>
          <p:nvPr/>
        </p:nvSpPr>
        <p:spPr>
          <a:xfrm>
            <a:off x="2835190" y="1849644"/>
            <a:ext cx="1143262" cy="307777"/>
          </a:xfrm>
          <a:prstGeom prst="rect">
            <a:avLst/>
          </a:prstGeom>
        </p:spPr>
        <p:txBody>
          <a:bodyPr wrap="none">
            <a:spAutoFit/>
          </a:bodyPr>
          <a:lstStyle/>
          <a:p>
            <a:r>
              <a:rPr lang="fr-FR" sz="1400" b="1" dirty="0">
                <a:solidFill>
                  <a:srgbClr val="CB51CA"/>
                </a:solidFill>
                <a:latin typeface="Avenir Book" charset="0"/>
                <a:ea typeface="Avenir Book" charset="0"/>
                <a:cs typeface="Avenir Book" charset="0"/>
              </a:rPr>
              <a:t>Commercial</a:t>
            </a:r>
            <a:endParaRPr lang="fr-FR" sz="1400" dirty="0">
              <a:solidFill>
                <a:srgbClr val="CB51CA"/>
              </a:solidFill>
              <a:latin typeface="Avenir Book" charset="0"/>
              <a:ea typeface="Avenir Book" charset="0"/>
              <a:cs typeface="Avenir Book" charset="0"/>
            </a:endParaRPr>
          </a:p>
        </p:txBody>
      </p:sp>
      <p:sp>
        <p:nvSpPr>
          <p:cNvPr id="18" name="Rectangle 17"/>
          <p:cNvSpPr/>
          <p:nvPr/>
        </p:nvSpPr>
        <p:spPr>
          <a:xfrm>
            <a:off x="5090160" y="1849644"/>
            <a:ext cx="994183" cy="307777"/>
          </a:xfrm>
          <a:prstGeom prst="rect">
            <a:avLst/>
          </a:prstGeom>
        </p:spPr>
        <p:txBody>
          <a:bodyPr wrap="none">
            <a:spAutoFit/>
          </a:bodyPr>
          <a:lstStyle/>
          <a:p>
            <a:r>
              <a:rPr lang="fr-FR" sz="1400" b="1" dirty="0">
                <a:solidFill>
                  <a:srgbClr val="CB51CA"/>
                </a:solidFill>
                <a:latin typeface="Avenir Book" charset="0"/>
                <a:ea typeface="Avenir Book" charset="0"/>
                <a:cs typeface="Avenir Book" charset="0"/>
              </a:rPr>
              <a:t>Marketing</a:t>
            </a:r>
            <a:endParaRPr lang="fr-FR" sz="1400" dirty="0">
              <a:solidFill>
                <a:srgbClr val="CB51CA"/>
              </a:solidFill>
              <a:latin typeface="Avenir Book" charset="0"/>
              <a:ea typeface="Avenir Book" charset="0"/>
              <a:cs typeface="Avenir Book" charset="0"/>
            </a:endParaRPr>
          </a:p>
        </p:txBody>
      </p:sp>
      <p:cxnSp>
        <p:nvCxnSpPr>
          <p:cNvPr id="19" name="Connecteur droit 18"/>
          <p:cNvCxnSpPr/>
          <p:nvPr/>
        </p:nvCxnSpPr>
        <p:spPr>
          <a:xfrm>
            <a:off x="291432" y="5281928"/>
            <a:ext cx="4589850" cy="0"/>
          </a:xfrm>
          <a:prstGeom prst="line">
            <a:avLst/>
          </a:prstGeom>
          <a:ln w="28575">
            <a:solidFill>
              <a:srgbClr val="CB51CA"/>
            </a:solidFill>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212695" y="4854779"/>
            <a:ext cx="3477427" cy="400110"/>
          </a:xfrm>
          <a:prstGeom prst="rect">
            <a:avLst/>
          </a:prstGeom>
          <a:noFill/>
        </p:spPr>
        <p:txBody>
          <a:bodyPr wrap="none" rtlCol="0">
            <a:spAutoFit/>
          </a:bodyPr>
          <a:lstStyle/>
          <a:p>
            <a:r>
              <a:rPr lang="fr-FR" sz="2000" dirty="0">
                <a:latin typeface="Avenir Book" charset="0"/>
                <a:ea typeface="Avenir Book" charset="0"/>
                <a:cs typeface="Avenir Book" charset="0"/>
              </a:rPr>
              <a:t>Expériences professionnelles</a:t>
            </a:r>
          </a:p>
        </p:txBody>
      </p:sp>
      <p:pic>
        <p:nvPicPr>
          <p:cNvPr id="26" name="Image 25"/>
          <p:cNvPicPr>
            <a:picLocks noChangeAspect="1"/>
          </p:cNvPicPr>
          <p:nvPr/>
        </p:nvPicPr>
        <p:blipFill rotWithShape="1">
          <a:blip r:embed="rId4">
            <a:extLst>
              <a:ext uri="{28A0092B-C50C-407E-A947-70E740481C1C}">
                <a14:useLocalDpi xmlns:a14="http://schemas.microsoft.com/office/drawing/2010/main" val="0"/>
              </a:ext>
            </a:extLst>
          </a:blip>
          <a:srcRect l="19726" r="10958"/>
          <a:stretch/>
        </p:blipFill>
        <p:spPr>
          <a:xfrm>
            <a:off x="5504954" y="37492"/>
            <a:ext cx="1683247" cy="1620811"/>
          </a:xfrm>
          <a:prstGeom prst="ellipse">
            <a:avLst/>
          </a:prstGeom>
          <a:ln w="28575">
            <a:solidFill>
              <a:schemeClr val="bg1"/>
            </a:solidFill>
          </a:ln>
        </p:spPr>
      </p:pic>
      <p:cxnSp>
        <p:nvCxnSpPr>
          <p:cNvPr id="28" name="Connecteur droit 27"/>
          <p:cNvCxnSpPr/>
          <p:nvPr/>
        </p:nvCxnSpPr>
        <p:spPr>
          <a:xfrm>
            <a:off x="5102410" y="5281928"/>
            <a:ext cx="2284106" cy="0"/>
          </a:xfrm>
          <a:prstGeom prst="line">
            <a:avLst/>
          </a:prstGeom>
          <a:ln w="28575">
            <a:solidFill>
              <a:srgbClr val="CB51CA"/>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137380" y="4861808"/>
            <a:ext cx="1342996" cy="369332"/>
          </a:xfrm>
          <a:prstGeom prst="rect">
            <a:avLst/>
          </a:prstGeom>
        </p:spPr>
        <p:txBody>
          <a:bodyPr wrap="none">
            <a:spAutoFit/>
          </a:bodyPr>
          <a:lstStyle/>
          <a:p>
            <a:pPr algn="r"/>
            <a:r>
              <a:rPr lang="fr-FR" dirty="0">
                <a:latin typeface="Avenir Book" charset="0"/>
                <a:ea typeface="Avenir Book" charset="0"/>
                <a:cs typeface="Avenir Book" charset="0"/>
              </a:rPr>
              <a:t>Formations</a:t>
            </a:r>
            <a:endParaRPr lang="fr-FR" dirty="0"/>
          </a:p>
        </p:txBody>
      </p:sp>
      <p:sp>
        <p:nvSpPr>
          <p:cNvPr id="31" name="Rectangle 30"/>
          <p:cNvSpPr/>
          <p:nvPr/>
        </p:nvSpPr>
        <p:spPr>
          <a:xfrm>
            <a:off x="5076653" y="5339355"/>
            <a:ext cx="2243701" cy="1954381"/>
          </a:xfrm>
          <a:prstGeom prst="rect">
            <a:avLst/>
          </a:prstGeom>
        </p:spPr>
        <p:txBody>
          <a:bodyPr wrap="square">
            <a:spAutoFit/>
          </a:bodyPr>
          <a:lstStyle/>
          <a:p>
            <a:pPr marL="171450" indent="-171450" fontAlgn="base">
              <a:spcBef>
                <a:spcPct val="0"/>
              </a:spcBef>
              <a:spcAft>
                <a:spcPct val="0"/>
              </a:spcAft>
              <a:buFont typeface="Arial" panose="020B0604020202020204" pitchFamily="34" charset="0"/>
              <a:buChar char="•"/>
            </a:pPr>
            <a:r>
              <a:rPr lang="fr-FR" sz="1100" b="1" dirty="0">
                <a:latin typeface="Calibri" charset="0"/>
                <a:ea typeface="ＭＳ Ｐゴシック" charset="0"/>
              </a:rPr>
              <a:t>2004</a:t>
            </a:r>
            <a:r>
              <a:rPr lang="fr-FR" sz="1100" b="1" dirty="0">
                <a:solidFill>
                  <a:srgbClr val="7030A0"/>
                </a:solidFill>
                <a:latin typeface="Calibri" charset="0"/>
                <a:ea typeface="ＭＳ Ｐゴシック" charset="0"/>
              </a:rPr>
              <a:t> : </a:t>
            </a:r>
            <a:r>
              <a:rPr lang="fr-FR" sz="1100" b="1" dirty="0">
                <a:solidFill>
                  <a:srgbClr val="CB51CA"/>
                </a:solidFill>
                <a:latin typeface="Calibri" charset="0"/>
                <a:ea typeface="ＭＳ Ｐゴシック" charset="0"/>
              </a:rPr>
              <a:t>Ecole </a:t>
            </a:r>
            <a:r>
              <a:rPr lang="mr-IN" sz="1100" b="1" dirty="0">
                <a:solidFill>
                  <a:srgbClr val="CB51CA"/>
                </a:solidFill>
                <a:latin typeface="Calibri" charset="0"/>
                <a:ea typeface="ＭＳ Ｐゴシック" charset="0"/>
              </a:rPr>
              <a:t>–</a:t>
            </a:r>
            <a:r>
              <a:rPr lang="fr-FR" sz="1100" b="1" dirty="0">
                <a:solidFill>
                  <a:srgbClr val="CB51CA"/>
                </a:solidFill>
                <a:latin typeface="Calibri" charset="0"/>
                <a:ea typeface="ＭＳ Ｐゴシック" charset="0"/>
              </a:rPr>
              <a:t> Ville </a:t>
            </a:r>
            <a:r>
              <a:rPr lang="mr-IN" sz="1100" b="1" dirty="0">
                <a:solidFill>
                  <a:srgbClr val="CB51CA"/>
                </a:solidFill>
                <a:latin typeface="Calibri" charset="0"/>
                <a:ea typeface="ＭＳ Ｐゴシック" charset="0"/>
              </a:rPr>
              <a:t>–</a:t>
            </a:r>
            <a:r>
              <a:rPr lang="fr-FR" sz="1100" b="1" dirty="0">
                <a:solidFill>
                  <a:srgbClr val="CB51CA"/>
                </a:solidFill>
                <a:latin typeface="Calibri" charset="0"/>
                <a:ea typeface="ＭＳ Ｐゴシック" charset="0"/>
              </a:rPr>
              <a:t> Diplôme</a:t>
            </a:r>
            <a:r>
              <a:rPr lang="fr-FR" sz="1100" dirty="0">
                <a:solidFill>
                  <a:srgbClr val="CB51CA"/>
                </a:solidFill>
                <a:latin typeface="Calibri" charset="0"/>
                <a:ea typeface="ＭＳ Ｐゴシック" charset="0"/>
              </a:rPr>
              <a:t> </a:t>
            </a:r>
            <a:r>
              <a:rPr lang="fr-FR" sz="1100" dirty="0">
                <a:solidFill>
                  <a:schemeClr val="tx1">
                    <a:lumMod val="65000"/>
                    <a:lumOff val="35000"/>
                  </a:schemeClr>
                </a:solidFill>
                <a:latin typeface="Calibri" charset="0"/>
                <a:ea typeface="ＭＳ Ｐゴシック" charset="0"/>
              </a:rPr>
              <a:t>Décrivez en une ligne les objectifs et les spécialités de cette formation. </a:t>
            </a:r>
          </a:p>
          <a:p>
            <a:pPr marL="171450" indent="-171450" fontAlgn="base">
              <a:spcBef>
                <a:spcPct val="0"/>
              </a:spcBef>
              <a:spcAft>
                <a:spcPct val="0"/>
              </a:spcAft>
              <a:buFont typeface="Arial" panose="020B0604020202020204" pitchFamily="34" charset="0"/>
              <a:buChar char="•"/>
            </a:pPr>
            <a:endParaRPr lang="fr-FR" sz="1100" dirty="0"/>
          </a:p>
          <a:p>
            <a:pPr marL="171450" indent="-171450" fontAlgn="base">
              <a:spcBef>
                <a:spcPct val="0"/>
              </a:spcBef>
              <a:spcAft>
                <a:spcPct val="0"/>
              </a:spcAft>
              <a:buFont typeface="Arial" panose="020B0604020202020204" pitchFamily="34" charset="0"/>
              <a:buChar char="•"/>
            </a:pPr>
            <a:r>
              <a:rPr lang="fr-FR" sz="1100" b="1" dirty="0">
                <a:latin typeface="Calibri" charset="0"/>
                <a:ea typeface="ＭＳ Ｐゴシック" charset="0"/>
              </a:rPr>
              <a:t>2002</a:t>
            </a:r>
            <a:r>
              <a:rPr lang="fr-FR" sz="1100" dirty="0">
                <a:solidFill>
                  <a:schemeClr val="tx1">
                    <a:lumMod val="65000"/>
                    <a:lumOff val="35000"/>
                  </a:schemeClr>
                </a:solidFill>
                <a:latin typeface="Calibri" charset="0"/>
                <a:ea typeface="ＭＳ Ｐゴシック" charset="0"/>
              </a:rPr>
              <a:t> </a:t>
            </a:r>
            <a:r>
              <a:rPr lang="fr-FR" sz="1100" dirty="0">
                <a:solidFill>
                  <a:srgbClr val="7030A0"/>
                </a:solidFill>
                <a:latin typeface="Calibri" charset="0"/>
                <a:ea typeface="ＭＳ Ｐゴシック" charset="0"/>
              </a:rPr>
              <a:t>: </a:t>
            </a:r>
            <a:r>
              <a:rPr lang="fr-FR" sz="1100" b="1" dirty="0">
                <a:solidFill>
                  <a:srgbClr val="CB51CA"/>
                </a:solidFill>
                <a:latin typeface="Calibri" charset="0"/>
                <a:ea typeface="ＭＳ Ｐゴシック" charset="0"/>
              </a:rPr>
              <a:t>Ecole</a:t>
            </a:r>
            <a:r>
              <a:rPr lang="mr-IN" sz="1100" b="1" dirty="0">
                <a:solidFill>
                  <a:srgbClr val="CB51CA"/>
                </a:solidFill>
                <a:latin typeface="Calibri" charset="0"/>
                <a:ea typeface="ＭＳ Ｐゴシック" charset="0"/>
              </a:rPr>
              <a:t>–</a:t>
            </a:r>
            <a:r>
              <a:rPr lang="fr-FR" sz="1100" b="1" dirty="0">
                <a:solidFill>
                  <a:srgbClr val="CB51CA"/>
                </a:solidFill>
                <a:latin typeface="Calibri" charset="0"/>
                <a:ea typeface="ＭＳ Ｐゴシック" charset="0"/>
              </a:rPr>
              <a:t> Ville </a:t>
            </a:r>
            <a:r>
              <a:rPr lang="mr-IN" sz="1100" b="1" dirty="0">
                <a:solidFill>
                  <a:srgbClr val="CB51CA"/>
                </a:solidFill>
                <a:latin typeface="Calibri" charset="0"/>
                <a:ea typeface="ＭＳ Ｐゴシック" charset="0"/>
              </a:rPr>
              <a:t>–</a:t>
            </a:r>
            <a:r>
              <a:rPr lang="fr-FR" sz="1100" b="1" dirty="0">
                <a:solidFill>
                  <a:srgbClr val="CB51CA"/>
                </a:solidFill>
                <a:latin typeface="Calibri" charset="0"/>
                <a:ea typeface="ＭＳ Ｐゴシック" charset="0"/>
              </a:rPr>
              <a:t> Diplôme </a:t>
            </a:r>
            <a:r>
              <a:rPr lang="fr-FR" sz="1100" dirty="0">
                <a:solidFill>
                  <a:schemeClr val="tx1">
                    <a:lumMod val="65000"/>
                    <a:lumOff val="35000"/>
                  </a:schemeClr>
                </a:solidFill>
                <a:latin typeface="Calibri" charset="0"/>
                <a:ea typeface="ＭＳ Ｐゴシック" charset="0"/>
              </a:rPr>
              <a:t>Décrivez en une ligne les objectifs et les spécialités de cette formation.</a:t>
            </a:r>
          </a:p>
          <a:p>
            <a:pPr marL="171450" indent="-171450" fontAlgn="base">
              <a:spcBef>
                <a:spcPct val="0"/>
              </a:spcBef>
              <a:spcAft>
                <a:spcPct val="0"/>
              </a:spcAft>
              <a:buFont typeface="Arial" panose="020B0604020202020204" pitchFamily="34" charset="0"/>
              <a:buChar char="•"/>
            </a:pPr>
            <a:endParaRPr lang="fr-FR" sz="1100" dirty="0">
              <a:solidFill>
                <a:schemeClr val="tx1">
                  <a:lumMod val="65000"/>
                  <a:lumOff val="35000"/>
                </a:schemeClr>
              </a:solidFill>
              <a:latin typeface="Calibri" charset="0"/>
              <a:ea typeface="ＭＳ Ｐゴシック" charset="0"/>
            </a:endParaRPr>
          </a:p>
          <a:p>
            <a:pPr marL="171450" indent="-171450" fontAlgn="base">
              <a:spcBef>
                <a:spcPct val="0"/>
              </a:spcBef>
              <a:spcAft>
                <a:spcPct val="0"/>
              </a:spcAft>
              <a:buFont typeface="Arial" panose="020B0604020202020204" pitchFamily="34" charset="0"/>
              <a:buChar char="•"/>
            </a:pPr>
            <a:endParaRPr lang="fr-FR" sz="1100" dirty="0">
              <a:solidFill>
                <a:schemeClr val="tx1">
                  <a:lumMod val="65000"/>
                  <a:lumOff val="35000"/>
                </a:schemeClr>
              </a:solidFill>
              <a:latin typeface="Calibri" charset="0"/>
              <a:ea typeface="ＭＳ Ｐゴシック" charset="0"/>
            </a:endParaRPr>
          </a:p>
        </p:txBody>
      </p:sp>
      <p:sp>
        <p:nvSpPr>
          <p:cNvPr id="32" name="ZoneTexte 31"/>
          <p:cNvSpPr txBox="1"/>
          <p:nvPr/>
        </p:nvSpPr>
        <p:spPr>
          <a:xfrm>
            <a:off x="5259080" y="7159569"/>
            <a:ext cx="2127436" cy="369332"/>
          </a:xfrm>
          <a:prstGeom prst="rect">
            <a:avLst/>
          </a:prstGeom>
          <a:noFill/>
        </p:spPr>
        <p:txBody>
          <a:bodyPr wrap="square" rtlCol="0">
            <a:spAutoFit/>
          </a:bodyPr>
          <a:lstStyle/>
          <a:p>
            <a:pPr algn="r"/>
            <a:r>
              <a:rPr lang="fr-FR" dirty="0">
                <a:latin typeface="Avenir Book" charset="0"/>
                <a:ea typeface="Avenir Book" charset="0"/>
                <a:cs typeface="Avenir Book" charset="0"/>
              </a:rPr>
              <a:t>Langues</a:t>
            </a:r>
          </a:p>
        </p:txBody>
      </p:sp>
      <p:cxnSp>
        <p:nvCxnSpPr>
          <p:cNvPr id="33" name="Connecteur droit 32"/>
          <p:cNvCxnSpPr/>
          <p:nvPr/>
        </p:nvCxnSpPr>
        <p:spPr>
          <a:xfrm>
            <a:off x="5053487" y="7528800"/>
            <a:ext cx="2319199" cy="0"/>
          </a:xfrm>
          <a:prstGeom prst="line">
            <a:avLst/>
          </a:prstGeom>
          <a:ln w="28575">
            <a:solidFill>
              <a:srgbClr val="CB51CA"/>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6188686" y="7807733"/>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p:cNvSpPr/>
          <p:nvPr/>
        </p:nvSpPr>
        <p:spPr>
          <a:xfrm>
            <a:off x="6188686" y="7807733"/>
            <a:ext cx="901749" cy="132142"/>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p:cNvSpPr/>
          <p:nvPr/>
        </p:nvSpPr>
        <p:spPr>
          <a:xfrm>
            <a:off x="6188686" y="8061061"/>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p>
        </p:txBody>
      </p:sp>
      <p:sp>
        <p:nvSpPr>
          <p:cNvPr id="38" name="Rectangle 37"/>
          <p:cNvSpPr/>
          <p:nvPr/>
        </p:nvSpPr>
        <p:spPr>
          <a:xfrm>
            <a:off x="6188686" y="8060793"/>
            <a:ext cx="767181" cy="135539"/>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p>
        </p:txBody>
      </p:sp>
      <p:sp>
        <p:nvSpPr>
          <p:cNvPr id="39" name="Rectangle 38"/>
          <p:cNvSpPr/>
          <p:nvPr/>
        </p:nvSpPr>
        <p:spPr>
          <a:xfrm>
            <a:off x="6188686" y="8314389"/>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p:cNvSpPr/>
          <p:nvPr/>
        </p:nvSpPr>
        <p:spPr>
          <a:xfrm>
            <a:off x="6188686" y="8308183"/>
            <a:ext cx="1006078" cy="138348"/>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5295822" y="8675724"/>
            <a:ext cx="2127436" cy="369332"/>
          </a:xfrm>
          <a:prstGeom prst="rect">
            <a:avLst/>
          </a:prstGeom>
          <a:noFill/>
        </p:spPr>
        <p:txBody>
          <a:bodyPr wrap="square" rtlCol="0">
            <a:spAutoFit/>
          </a:bodyPr>
          <a:lstStyle/>
          <a:p>
            <a:pPr algn="r"/>
            <a:r>
              <a:rPr lang="fr-FR" dirty="0">
                <a:latin typeface="Avenir Book" charset="0"/>
                <a:ea typeface="Avenir Book" charset="0"/>
                <a:cs typeface="Avenir Book" charset="0"/>
              </a:rPr>
              <a:t>Personnalité</a:t>
            </a:r>
          </a:p>
        </p:txBody>
      </p:sp>
      <p:cxnSp>
        <p:nvCxnSpPr>
          <p:cNvPr id="66" name="Connecteur droit 65"/>
          <p:cNvCxnSpPr/>
          <p:nvPr/>
        </p:nvCxnSpPr>
        <p:spPr>
          <a:xfrm>
            <a:off x="5090229" y="9044955"/>
            <a:ext cx="2319199" cy="0"/>
          </a:xfrm>
          <a:prstGeom prst="line">
            <a:avLst/>
          </a:prstGeom>
          <a:ln w="28575">
            <a:solidFill>
              <a:srgbClr val="CB51CA"/>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6225428" y="9323888"/>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69"/>
          <p:cNvSpPr/>
          <p:nvPr/>
        </p:nvSpPr>
        <p:spPr>
          <a:xfrm>
            <a:off x="6225428" y="9321078"/>
            <a:ext cx="901749" cy="134951"/>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70"/>
          <p:cNvSpPr/>
          <p:nvPr/>
        </p:nvSpPr>
        <p:spPr>
          <a:xfrm>
            <a:off x="6225428" y="9577216"/>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p>
        </p:txBody>
      </p:sp>
      <p:sp>
        <p:nvSpPr>
          <p:cNvPr id="72" name="Rectangle 71"/>
          <p:cNvSpPr/>
          <p:nvPr/>
        </p:nvSpPr>
        <p:spPr>
          <a:xfrm>
            <a:off x="6225428" y="9576948"/>
            <a:ext cx="767181" cy="135539"/>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p>
        </p:txBody>
      </p:sp>
      <p:sp>
        <p:nvSpPr>
          <p:cNvPr id="73" name="Rectangle 72"/>
          <p:cNvSpPr/>
          <p:nvPr/>
        </p:nvSpPr>
        <p:spPr>
          <a:xfrm>
            <a:off x="6225428" y="9830544"/>
            <a:ext cx="1164631" cy="132142"/>
          </a:xfrm>
          <a:prstGeom prst="rect">
            <a:avLst/>
          </a:prstGeom>
          <a:solidFill>
            <a:srgbClr val="CB5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73"/>
          <p:cNvSpPr/>
          <p:nvPr/>
        </p:nvSpPr>
        <p:spPr>
          <a:xfrm>
            <a:off x="6225428" y="9824338"/>
            <a:ext cx="1006078" cy="138348"/>
          </a:xfrm>
          <a:prstGeom prst="rect">
            <a:avLst/>
          </a:prstGeom>
          <a:pattFill prst="ltUpDiag">
            <a:fgClr>
              <a:srgbClr val="7030A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15DD9267-95EF-49C6-4241-C8907880E22B}"/>
              </a:ext>
            </a:extLst>
          </p:cNvPr>
          <p:cNvSpPr/>
          <p:nvPr/>
        </p:nvSpPr>
        <p:spPr>
          <a:xfrm>
            <a:off x="206358" y="5401683"/>
            <a:ext cx="4668587" cy="938719"/>
          </a:xfrm>
          <a:prstGeom prst="rect">
            <a:avLst/>
          </a:prstGeom>
        </p:spPr>
        <p:txBody>
          <a:bodyPr wrap="square">
            <a:spAutoFit/>
          </a:bodyPr>
          <a:lstStyle/>
          <a:p>
            <a:pPr defTabSz="685800">
              <a:defRPr/>
            </a:pPr>
            <a:r>
              <a:rPr lang="fr-FR" sz="1100" b="1" dirty="0">
                <a:ea typeface="Avenir Book" charset="0"/>
                <a:cs typeface="Avenir Book" charset="0"/>
              </a:rPr>
              <a:t>2010- 2015 </a:t>
            </a:r>
            <a:r>
              <a:rPr lang="fr-FR" sz="1100" b="1" dirty="0">
                <a:solidFill>
                  <a:srgbClr val="CB51CA"/>
                </a:solidFill>
                <a:ea typeface="Avenir Book" charset="0"/>
                <a:cs typeface="Avenir Book" charset="0"/>
              </a:rPr>
              <a:t>Titre du poste  </a:t>
            </a:r>
            <a:r>
              <a:rPr lang="fr-FR" sz="1100" b="1" dirty="0">
                <a:ea typeface="Avenir Book" charset="0"/>
                <a:cs typeface="Avenir Book" charset="0"/>
              </a:rPr>
              <a:t>- Société – Ville (CP)</a:t>
            </a:r>
          </a:p>
          <a:p>
            <a:pPr marL="171450" indent="-171450" defTabSz="685800">
              <a:buFont typeface="Arial" charset="0"/>
              <a:buChar char="•"/>
              <a:defRPr/>
            </a:pPr>
            <a:r>
              <a:rPr lang="fr-FR" sz="1100" dirty="0">
                <a:solidFill>
                  <a:schemeClr val="tx1">
                    <a:lumMod val="65000"/>
                    <a:lumOff val="35000"/>
                  </a:schemeClr>
                </a:solidFill>
                <a:latin typeface="Calibri" charset="0"/>
                <a:ea typeface="ＭＳ Ｐゴシック"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0" name="Rectangle 9">
            <a:extLst>
              <a:ext uri="{FF2B5EF4-FFF2-40B4-BE49-F238E27FC236}">
                <a16:creationId xmlns:a16="http://schemas.microsoft.com/office/drawing/2014/main" id="{556E7114-3201-3FA8-51B5-A3A8370FF073}"/>
              </a:ext>
            </a:extLst>
          </p:cNvPr>
          <p:cNvSpPr/>
          <p:nvPr/>
        </p:nvSpPr>
        <p:spPr>
          <a:xfrm>
            <a:off x="206358" y="6461761"/>
            <a:ext cx="4668587" cy="938719"/>
          </a:xfrm>
          <a:prstGeom prst="rect">
            <a:avLst/>
          </a:prstGeom>
        </p:spPr>
        <p:txBody>
          <a:bodyPr wrap="square">
            <a:spAutoFit/>
          </a:bodyPr>
          <a:lstStyle/>
          <a:p>
            <a:pPr defTabSz="685800">
              <a:defRPr/>
            </a:pPr>
            <a:r>
              <a:rPr lang="fr-FR" sz="1100" b="1" dirty="0">
                <a:ea typeface="Avenir Book" charset="0"/>
                <a:cs typeface="Avenir Book" charset="0"/>
              </a:rPr>
              <a:t>2010- 2015 </a:t>
            </a:r>
            <a:r>
              <a:rPr lang="fr-FR" sz="1100" b="1" dirty="0">
                <a:solidFill>
                  <a:srgbClr val="CB51CA"/>
                </a:solidFill>
                <a:ea typeface="Avenir Book" charset="0"/>
                <a:cs typeface="Avenir Book" charset="0"/>
              </a:rPr>
              <a:t>Titre du poste  </a:t>
            </a:r>
            <a:r>
              <a:rPr lang="fr-FR" sz="1100" b="1" dirty="0">
                <a:ea typeface="Avenir Book" charset="0"/>
                <a:cs typeface="Avenir Book" charset="0"/>
              </a:rPr>
              <a:t>- Société – Ville (CP)</a:t>
            </a:r>
          </a:p>
          <a:p>
            <a:pPr marL="171450" indent="-171450" defTabSz="685800">
              <a:buFont typeface="Arial" charset="0"/>
              <a:buChar char="•"/>
              <a:defRPr/>
            </a:pPr>
            <a:r>
              <a:rPr lang="fr-FR" sz="1100" dirty="0">
                <a:solidFill>
                  <a:schemeClr val="tx1">
                    <a:lumMod val="65000"/>
                    <a:lumOff val="35000"/>
                  </a:schemeClr>
                </a:solidFill>
                <a:latin typeface="Calibri" charset="0"/>
                <a:ea typeface="ＭＳ Ｐゴシック"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1" name="Rectangle 10">
            <a:extLst>
              <a:ext uri="{FF2B5EF4-FFF2-40B4-BE49-F238E27FC236}">
                <a16:creationId xmlns:a16="http://schemas.microsoft.com/office/drawing/2014/main" id="{D90E94BF-5A5F-B350-08CB-BAB3D7D76CC6}"/>
              </a:ext>
            </a:extLst>
          </p:cNvPr>
          <p:cNvSpPr/>
          <p:nvPr/>
        </p:nvSpPr>
        <p:spPr>
          <a:xfrm>
            <a:off x="200021" y="7585062"/>
            <a:ext cx="4668587" cy="938719"/>
          </a:xfrm>
          <a:prstGeom prst="rect">
            <a:avLst/>
          </a:prstGeom>
        </p:spPr>
        <p:txBody>
          <a:bodyPr wrap="square">
            <a:spAutoFit/>
          </a:bodyPr>
          <a:lstStyle/>
          <a:p>
            <a:pPr defTabSz="685800">
              <a:defRPr/>
            </a:pPr>
            <a:r>
              <a:rPr lang="fr-FR" sz="1100" b="1" dirty="0">
                <a:ea typeface="Avenir Book" charset="0"/>
                <a:cs typeface="Avenir Book" charset="0"/>
              </a:rPr>
              <a:t>2010- 2015 </a:t>
            </a:r>
            <a:r>
              <a:rPr lang="fr-FR" sz="1100" b="1" dirty="0">
                <a:solidFill>
                  <a:srgbClr val="CB51CA"/>
                </a:solidFill>
                <a:ea typeface="Avenir Book" charset="0"/>
                <a:cs typeface="Avenir Book" charset="0"/>
              </a:rPr>
              <a:t>Titre du poste  </a:t>
            </a:r>
            <a:r>
              <a:rPr lang="fr-FR" sz="1100" b="1" dirty="0">
                <a:ea typeface="Avenir Book" charset="0"/>
                <a:cs typeface="Avenir Book" charset="0"/>
              </a:rPr>
              <a:t>- Société – Ville (CP)</a:t>
            </a:r>
          </a:p>
          <a:p>
            <a:pPr marL="171450" indent="-171450" defTabSz="685800">
              <a:buFont typeface="Arial" charset="0"/>
              <a:buChar char="•"/>
              <a:defRPr/>
            </a:pPr>
            <a:r>
              <a:rPr lang="fr-FR" sz="1100" dirty="0">
                <a:solidFill>
                  <a:schemeClr val="tx1">
                    <a:lumMod val="65000"/>
                    <a:lumOff val="35000"/>
                  </a:schemeClr>
                </a:solidFill>
                <a:latin typeface="Calibri" charset="0"/>
                <a:ea typeface="ＭＳ Ｐゴシック"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4" name="Rectangle 13">
            <a:extLst>
              <a:ext uri="{FF2B5EF4-FFF2-40B4-BE49-F238E27FC236}">
                <a16:creationId xmlns:a16="http://schemas.microsoft.com/office/drawing/2014/main" id="{D4DD4D56-6D21-4AEE-D34E-CE51937A144E}"/>
              </a:ext>
            </a:extLst>
          </p:cNvPr>
          <p:cNvSpPr/>
          <p:nvPr/>
        </p:nvSpPr>
        <p:spPr>
          <a:xfrm>
            <a:off x="200021" y="8685714"/>
            <a:ext cx="4668587" cy="938719"/>
          </a:xfrm>
          <a:prstGeom prst="rect">
            <a:avLst/>
          </a:prstGeom>
        </p:spPr>
        <p:txBody>
          <a:bodyPr wrap="square">
            <a:spAutoFit/>
          </a:bodyPr>
          <a:lstStyle/>
          <a:p>
            <a:pPr defTabSz="685800">
              <a:defRPr/>
            </a:pPr>
            <a:r>
              <a:rPr lang="fr-FR" sz="1100" b="1" dirty="0">
                <a:ea typeface="Avenir Book" charset="0"/>
                <a:cs typeface="Avenir Book" charset="0"/>
              </a:rPr>
              <a:t>2010- 2015 </a:t>
            </a:r>
            <a:r>
              <a:rPr lang="fr-FR" sz="1100" b="1" dirty="0">
                <a:solidFill>
                  <a:srgbClr val="CB51CA"/>
                </a:solidFill>
                <a:ea typeface="Avenir Book" charset="0"/>
                <a:cs typeface="Avenir Book" charset="0"/>
              </a:rPr>
              <a:t>Titre du poste  </a:t>
            </a:r>
            <a:r>
              <a:rPr lang="fr-FR" sz="1100" b="1" dirty="0">
                <a:ea typeface="Avenir Book" charset="0"/>
                <a:cs typeface="Avenir Book" charset="0"/>
              </a:rPr>
              <a:t>- Société – Ville (CP)</a:t>
            </a:r>
          </a:p>
          <a:p>
            <a:pPr marL="171450" indent="-171450" defTabSz="685800">
              <a:buFont typeface="Arial" charset="0"/>
              <a:buChar char="•"/>
              <a:defRPr/>
            </a:pPr>
            <a:r>
              <a:rPr lang="fr-FR" sz="1100" dirty="0">
                <a:solidFill>
                  <a:schemeClr val="tx1">
                    <a:lumMod val="65000"/>
                    <a:lumOff val="35000"/>
                  </a:schemeClr>
                </a:solidFill>
                <a:latin typeface="Calibri" charset="0"/>
                <a:ea typeface="ＭＳ Ｐゴシック"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6" name="Rectangle 15">
            <a:extLst>
              <a:ext uri="{FF2B5EF4-FFF2-40B4-BE49-F238E27FC236}">
                <a16:creationId xmlns:a16="http://schemas.microsoft.com/office/drawing/2014/main" id="{2E96AB6F-2AAA-6CF6-CDCD-405DA459544C}"/>
              </a:ext>
            </a:extLst>
          </p:cNvPr>
          <p:cNvSpPr/>
          <p:nvPr/>
        </p:nvSpPr>
        <p:spPr>
          <a:xfrm>
            <a:off x="5142815" y="7737281"/>
            <a:ext cx="908489" cy="779701"/>
          </a:xfrm>
          <a:prstGeom prst="rect">
            <a:avLst/>
          </a:prstGeom>
        </p:spPr>
        <p:txBody>
          <a:bodyPr wrap="square">
            <a:spAutoFit/>
          </a:bodyPr>
          <a:lstStyle/>
          <a:p>
            <a:pPr fontAlgn="ctr">
              <a:spcAft>
                <a:spcPts val="700"/>
              </a:spcAft>
            </a:pPr>
            <a:r>
              <a:rPr lang="fr-FR" sz="1100" dirty="0">
                <a:solidFill>
                  <a:schemeClr val="tx1">
                    <a:lumMod val="50000"/>
                    <a:lumOff val="50000"/>
                  </a:schemeClr>
                </a:solidFill>
              </a:rPr>
              <a:t>Français</a:t>
            </a:r>
          </a:p>
          <a:p>
            <a:pPr fontAlgn="ctr">
              <a:spcAft>
                <a:spcPts val="700"/>
              </a:spcAft>
            </a:pPr>
            <a:r>
              <a:rPr lang="fr-FR" sz="1100" dirty="0">
                <a:solidFill>
                  <a:schemeClr val="tx1">
                    <a:lumMod val="50000"/>
                    <a:lumOff val="50000"/>
                  </a:schemeClr>
                </a:solidFill>
              </a:rPr>
              <a:t>Anglais</a:t>
            </a:r>
          </a:p>
          <a:p>
            <a:pPr fontAlgn="ctr">
              <a:spcAft>
                <a:spcPts val="700"/>
              </a:spcAft>
            </a:pPr>
            <a:r>
              <a:rPr lang="fr-FR" sz="1100" dirty="0">
                <a:solidFill>
                  <a:schemeClr val="tx1">
                    <a:lumMod val="50000"/>
                    <a:lumOff val="50000"/>
                  </a:schemeClr>
                </a:solidFill>
              </a:rPr>
              <a:t>Vietnamien</a:t>
            </a:r>
          </a:p>
        </p:txBody>
      </p:sp>
      <p:sp>
        <p:nvSpPr>
          <p:cNvPr id="21" name="Rectangle 20">
            <a:extLst>
              <a:ext uri="{FF2B5EF4-FFF2-40B4-BE49-F238E27FC236}">
                <a16:creationId xmlns:a16="http://schemas.microsoft.com/office/drawing/2014/main" id="{CA339103-B493-356D-5FB3-CE3326A64F8B}"/>
              </a:ext>
            </a:extLst>
          </p:cNvPr>
          <p:cNvSpPr/>
          <p:nvPr/>
        </p:nvSpPr>
        <p:spPr>
          <a:xfrm>
            <a:off x="5142815" y="9251186"/>
            <a:ext cx="908489" cy="779701"/>
          </a:xfrm>
          <a:prstGeom prst="rect">
            <a:avLst/>
          </a:prstGeom>
        </p:spPr>
        <p:txBody>
          <a:bodyPr wrap="square">
            <a:spAutoFit/>
          </a:bodyPr>
          <a:lstStyle/>
          <a:p>
            <a:pPr fontAlgn="ctr">
              <a:spcAft>
                <a:spcPts val="700"/>
              </a:spcAft>
            </a:pPr>
            <a:r>
              <a:rPr lang="fr-FR" sz="1100" dirty="0">
                <a:solidFill>
                  <a:schemeClr val="tx1">
                    <a:lumMod val="50000"/>
                    <a:lumOff val="50000"/>
                  </a:schemeClr>
                </a:solidFill>
              </a:rPr>
              <a:t>Créatif</a:t>
            </a:r>
          </a:p>
          <a:p>
            <a:pPr fontAlgn="ctr">
              <a:spcAft>
                <a:spcPts val="700"/>
              </a:spcAft>
            </a:pPr>
            <a:r>
              <a:rPr lang="fr-FR" sz="1100" dirty="0">
                <a:solidFill>
                  <a:schemeClr val="tx1">
                    <a:lumMod val="50000"/>
                    <a:lumOff val="50000"/>
                  </a:schemeClr>
                </a:solidFill>
              </a:rPr>
              <a:t>Leader</a:t>
            </a:r>
          </a:p>
          <a:p>
            <a:pPr fontAlgn="ctr">
              <a:spcAft>
                <a:spcPts val="700"/>
              </a:spcAft>
            </a:pPr>
            <a:r>
              <a:rPr lang="fr-FR" sz="1100" dirty="0">
                <a:solidFill>
                  <a:schemeClr val="tx1">
                    <a:lumMod val="50000"/>
                    <a:lumOff val="50000"/>
                  </a:schemeClr>
                </a:solidFill>
              </a:rPr>
              <a:t>Organisé</a:t>
            </a:r>
          </a:p>
        </p:txBody>
      </p:sp>
    </p:spTree>
    <p:extLst>
      <p:ext uri="{BB962C8B-B14F-4D97-AF65-F5344CB8AC3E}">
        <p14:creationId xmlns:p14="http://schemas.microsoft.com/office/powerpoint/2010/main" val="200759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85503415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698</Words>
  <Application>Microsoft Macintosh PowerPoint</Application>
  <PresentationFormat>Personnalisé</PresentationFormat>
  <Paragraphs>77</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Avenir Book</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27</cp:revision>
  <cp:lastPrinted>2017-01-23T19:18:05Z</cp:lastPrinted>
  <dcterms:created xsi:type="dcterms:W3CDTF">2017-01-23T15:16:32Z</dcterms:created>
  <dcterms:modified xsi:type="dcterms:W3CDTF">2022-07-29T15:29:37Z</dcterms:modified>
</cp:coreProperties>
</file>