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BE5"/>
    <a:srgbClr val="CA4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95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C40C-ABA2-A448-8570-7DBA582C9B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D94F-43F6-F640-96FC-1AB46E327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28194"/>
            <a:ext cx="7559675" cy="242596"/>
          </a:xfrm>
          <a:prstGeom prst="rect">
            <a:avLst/>
          </a:prstGeom>
          <a:pattFill prst="pct75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7072604"/>
            <a:ext cx="7559675" cy="36192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2" y="1464150"/>
            <a:ext cx="7559677" cy="25430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52327" y="7464491"/>
            <a:ext cx="3812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Vincent </a:t>
            </a:r>
            <a:r>
              <a:rPr lang="fr-FR" sz="4000" dirty="0" err="1">
                <a:solidFill>
                  <a:srgbClr val="EE5BE5"/>
                </a:solidFill>
              </a:rPr>
              <a:t>Burgraffe</a:t>
            </a:r>
            <a:endParaRPr lang="fr-FR" sz="4000" dirty="0">
              <a:solidFill>
                <a:srgbClr val="EE5BE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533968" y="7472853"/>
            <a:ext cx="2270619" cy="2276668"/>
          </a:xfrm>
          <a:prstGeom prst="ellipse">
            <a:avLst/>
          </a:prstGeom>
          <a:ln w="57150">
            <a:solidFill>
              <a:srgbClr val="CA4FC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52326" y="8359044"/>
            <a:ext cx="3812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9" y="10151315"/>
            <a:ext cx="292833" cy="292833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068" y="10151315"/>
            <a:ext cx="277584" cy="277584"/>
          </a:xfrm>
          <a:prstGeom prst="rect">
            <a:avLst/>
          </a:prstGeom>
        </p:spPr>
      </p:pic>
      <p:pic>
        <p:nvPicPr>
          <p:cNvPr id="14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035" y="10152861"/>
            <a:ext cx="305804" cy="30580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305963" y="10151875"/>
            <a:ext cx="1098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0102030405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976823" y="10151874"/>
            <a:ext cx="1326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</a:rPr>
              <a:t>mail@mail.com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77240" y="10151873"/>
            <a:ext cx="2585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12 rue de la Réussite 75000 Paris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143151" y="344042"/>
            <a:ext cx="5273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>
                <a:solidFill>
                  <a:srgbClr val="7030A0"/>
                </a:solidFill>
              </a:rPr>
              <a:t>Titre du poste recherché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693271" y="1470213"/>
            <a:ext cx="2359656" cy="2634938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188259" y="697985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566647" y="726090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052927" y="1464149"/>
            <a:ext cx="2506748" cy="2543073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75462" y="1892854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66928" y="1892854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65177" y="1908716"/>
            <a:ext cx="22437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Listez et décrivez l’ensemble de vos compétences. N’hésitez pas à inclure vos résultats.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4199" y="1571557"/>
            <a:ext cx="12490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Management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97957" y="1575961"/>
            <a:ext cx="1143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Commercial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52927" y="1575961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209869" y="4660659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5462" y="4168137"/>
            <a:ext cx="1342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Formations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184112" y="4718086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2004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 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Ecole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Ville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Diplôme</a:t>
            </a:r>
            <a:r>
              <a:rPr lang="fr-FR" sz="1100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en une ligne les objectifs et les spécialités de cette formation.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2002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Ecole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Ville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Diplôme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en une ligne les objectifs et les spécialités de cette formation.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2885839" y="4667095"/>
            <a:ext cx="4485138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85839" y="4162577"/>
            <a:ext cx="173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>
                <a:latin typeface="Avenir Book" charset="0"/>
                <a:ea typeface="Avenir Book" charset="0"/>
                <a:cs typeface="Avenir Book" charset="0"/>
              </a:rPr>
              <a:t>Expérience Pro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2860082" y="4724522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2016 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Entreprise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Poste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ici les fonctions que vous avez occupé.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2015 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Entreprise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Poste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ici les fonctions que vous avez occupé.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2014 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Entreprise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Poste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ici les fonctions que vous avez occupé.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209878" y="4718085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2013 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Entreprise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Poste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ici les fonctions que vous avez occupé.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2012 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Entreprise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Poste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ici les fonctions que vous avez occupé.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charset="0"/>
                <a:ea typeface="ＭＳ Ｐゴシック" charset="0"/>
              </a:rPr>
              <a:t>2011 </a:t>
            </a:r>
            <a:r>
              <a:rPr lang="fr-FR" sz="1100" b="1" dirty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Entreprise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Poste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Décrivez ici les fonctions que vous avez occupé.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2537" y="971573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>
                <a:latin typeface="Avenir Book" charset="0"/>
                <a:ea typeface="Avenir Book" charset="0"/>
                <a:cs typeface="Avenir Book" charset="0"/>
              </a:rPr>
              <a:t>Mes compétences pour ce poste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0" y="1909"/>
            <a:ext cx="7559677" cy="2323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683087" y="91"/>
            <a:ext cx="2359656" cy="311610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039263" y="238"/>
            <a:ext cx="2520412" cy="234051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2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879953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617</Words>
  <Application>Microsoft Macintosh PowerPoint</Application>
  <PresentationFormat>Personnalisé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27</cp:revision>
  <dcterms:created xsi:type="dcterms:W3CDTF">2017-06-06T14:18:54Z</dcterms:created>
  <dcterms:modified xsi:type="dcterms:W3CDTF">2020-11-18T15:22:07Z</dcterms:modified>
</cp:coreProperties>
</file>