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6A8A"/>
    <a:srgbClr val="85AB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44"/>
    <p:restoredTop sz="94661"/>
  </p:normalViewPr>
  <p:slideViewPr>
    <p:cSldViewPr snapToGrid="0" snapToObjects="1">
      <p:cViewPr>
        <p:scale>
          <a:sx n="150" d="100"/>
          <a:sy n="150" d="100"/>
        </p:scale>
        <p:origin x="1912" y="8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smtClean="0"/>
              <a:t>Cliquez et modifiez le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FF8DDB25-65F0-6748-B395-EC61D980DA30}"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FF8DDB25-65F0-6748-B395-EC61D980DA30}"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FF8DDB25-65F0-6748-B395-EC61D980DA30}"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FF8DDB25-65F0-6748-B395-EC61D980DA30}"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smtClean="0"/>
              <a:t>Cliquez et modifiez le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FF8DDB25-65F0-6748-B395-EC61D980DA30}"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FF8DDB25-65F0-6748-B395-EC61D980DA30}" type="datetimeFigureOut">
              <a:rPr lang="fr-FR" smtClean="0"/>
              <a:t>27/10/2017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FF8DDB25-65F0-6748-B395-EC61D980DA30}" type="datetimeFigureOut">
              <a:rPr lang="fr-FR" smtClean="0"/>
              <a:t>27/10/2017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FF8DDB25-65F0-6748-B395-EC61D980DA30}" type="datetimeFigureOut">
              <a:rPr lang="fr-FR" smtClean="0"/>
              <a:t>27/10/2017</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8DDB25-65F0-6748-B395-EC61D980DA30}" type="datetimeFigureOut">
              <a:rPr lang="fr-FR" smtClean="0"/>
              <a:t>27/10/2017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FF8DDB25-65F0-6748-B395-EC61D980DA30}" type="datetimeFigureOut">
              <a:rPr lang="fr-FR" smtClean="0"/>
              <a:t>27/10/2017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FF8DDB25-65F0-6748-B395-EC61D980DA30}" type="datetimeFigureOut">
              <a:rPr lang="fr-FR" smtClean="0"/>
              <a:t>27/10/2017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2FC186B-A10B-CA4E-9A7D-F88C0ABF1FC5}"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FF8DDB25-65F0-6748-B395-EC61D980DA30}" type="datetimeFigureOut">
              <a:rPr lang="fr-FR" smtClean="0"/>
              <a:t>27/10/2017</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C2FC186B-A10B-CA4E-9A7D-F88C0ABF1FC5}" type="slidenum">
              <a:rPr lang="fr-FR" smtClean="0"/>
              <a:t>‹#›</a:t>
            </a:fld>
            <a:endParaRPr lang="fr-FR"/>
          </a:p>
        </p:txBody>
      </p:sp>
    </p:spTree>
    <p:extLst>
      <p:ext uri="{BB962C8B-B14F-4D97-AF65-F5344CB8AC3E}">
        <p14:creationId xmlns:p14="http://schemas.microsoft.com/office/powerpoint/2010/main" val="3698917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7559675" cy="3008489"/>
          </a:xfrm>
          <a:prstGeom prst="rect">
            <a:avLst/>
          </a:prstGeom>
          <a:solidFill>
            <a:srgbClr val="0CA2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22" name="Image 7"/>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43073" b="14177"/>
          <a:stretch/>
        </p:blipFill>
        <p:spPr>
          <a:xfrm>
            <a:off x="2707100" y="105525"/>
            <a:ext cx="1540180" cy="1549807"/>
          </a:xfrm>
          <a:prstGeom prst="ellipse">
            <a:avLst/>
          </a:prstGeom>
          <a:ln>
            <a:solidFill>
              <a:schemeClr val="bg1"/>
            </a:solidFill>
          </a:ln>
        </p:spPr>
      </p:pic>
      <p:cxnSp>
        <p:nvCxnSpPr>
          <p:cNvPr id="23" name="Straight Connector 8"/>
          <p:cNvCxnSpPr/>
          <p:nvPr/>
        </p:nvCxnSpPr>
        <p:spPr>
          <a:xfrm>
            <a:off x="145779" y="554159"/>
            <a:ext cx="2329287"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24" name="Straight Connector 10"/>
          <p:cNvCxnSpPr/>
          <p:nvPr/>
        </p:nvCxnSpPr>
        <p:spPr>
          <a:xfrm>
            <a:off x="145782" y="911143"/>
            <a:ext cx="2329284"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25" name="Straight Connector 11"/>
          <p:cNvCxnSpPr/>
          <p:nvPr/>
        </p:nvCxnSpPr>
        <p:spPr>
          <a:xfrm>
            <a:off x="145782" y="1304226"/>
            <a:ext cx="2312376"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29" name="TextBox 15"/>
          <p:cNvSpPr txBox="1"/>
          <p:nvPr/>
        </p:nvSpPr>
        <p:spPr>
          <a:xfrm>
            <a:off x="145780" y="271308"/>
            <a:ext cx="1528549" cy="276999"/>
          </a:xfrm>
          <a:prstGeom prst="rect">
            <a:avLst/>
          </a:prstGeom>
          <a:noFill/>
        </p:spPr>
        <p:txBody>
          <a:bodyPr wrap="square" rtlCol="0">
            <a:spAutoFit/>
          </a:bodyPr>
          <a:lstStyle/>
          <a:p>
            <a:r>
              <a:rPr lang="en-US" sz="1200" dirty="0" smtClean="0">
                <a:solidFill>
                  <a:schemeClr val="bg1"/>
                </a:solidFill>
                <a:latin typeface="Titillium" charset="0"/>
                <a:ea typeface="Titillium" charset="0"/>
                <a:cs typeface="Titillium" charset="0"/>
              </a:rPr>
              <a:t>Nom</a:t>
            </a:r>
            <a:endParaRPr lang="uk-UA" sz="1200" dirty="0">
              <a:solidFill>
                <a:schemeClr val="bg1"/>
              </a:solidFill>
              <a:latin typeface="Titillium" charset="0"/>
              <a:ea typeface="Titillium" charset="0"/>
              <a:cs typeface="Titillium" charset="0"/>
            </a:endParaRPr>
          </a:p>
        </p:txBody>
      </p:sp>
      <p:sp>
        <p:nvSpPr>
          <p:cNvPr id="31" name="TextBox 17"/>
          <p:cNvSpPr txBox="1"/>
          <p:nvPr/>
        </p:nvSpPr>
        <p:spPr>
          <a:xfrm>
            <a:off x="145779" y="982660"/>
            <a:ext cx="1528549" cy="276999"/>
          </a:xfrm>
          <a:prstGeom prst="rect">
            <a:avLst/>
          </a:prstGeom>
          <a:noFill/>
        </p:spPr>
        <p:txBody>
          <a:bodyPr wrap="square" rtlCol="0">
            <a:spAutoFit/>
          </a:bodyPr>
          <a:lstStyle/>
          <a:p>
            <a:r>
              <a:rPr lang="en-US" sz="1200" dirty="0" smtClean="0">
                <a:solidFill>
                  <a:schemeClr val="bg1"/>
                </a:solidFill>
                <a:latin typeface="Titillium" charset="0"/>
                <a:ea typeface="Titillium" charset="0"/>
                <a:cs typeface="Titillium" charset="0"/>
              </a:rPr>
              <a:t>Email</a:t>
            </a:r>
            <a:endParaRPr lang="uk-UA" sz="1200" dirty="0">
              <a:solidFill>
                <a:schemeClr val="bg1"/>
              </a:solidFill>
              <a:latin typeface="Titillium" charset="0"/>
              <a:ea typeface="Titillium" charset="0"/>
              <a:cs typeface="Titillium" charset="0"/>
            </a:endParaRPr>
          </a:p>
        </p:txBody>
      </p:sp>
      <p:sp>
        <p:nvSpPr>
          <p:cNvPr id="35" name="TextBox 22"/>
          <p:cNvSpPr txBox="1"/>
          <p:nvPr/>
        </p:nvSpPr>
        <p:spPr>
          <a:xfrm>
            <a:off x="1443137" y="603430"/>
            <a:ext cx="1015021" cy="276999"/>
          </a:xfrm>
          <a:prstGeom prst="rect">
            <a:avLst/>
          </a:prstGeom>
          <a:noFill/>
        </p:spPr>
        <p:txBody>
          <a:bodyPr wrap="none" rtlCol="0">
            <a:spAutoFit/>
          </a:bodyPr>
          <a:lstStyle/>
          <a:p>
            <a:r>
              <a:rPr lang="en-US" sz="1200" dirty="0" smtClean="0">
                <a:solidFill>
                  <a:schemeClr val="bg1"/>
                </a:solidFill>
                <a:latin typeface="Titillium Lt" panose="00000400000000000000" pitchFamily="50" charset="0"/>
              </a:rPr>
              <a:t>12-01-1992</a:t>
            </a:r>
            <a:endParaRPr lang="uk-UA" sz="1200" dirty="0">
              <a:solidFill>
                <a:schemeClr val="bg1"/>
              </a:solidFill>
              <a:latin typeface="Century Gothic" panose="020B0502020202020204" pitchFamily="34" charset="0"/>
            </a:endParaRPr>
          </a:p>
        </p:txBody>
      </p:sp>
      <p:sp>
        <p:nvSpPr>
          <p:cNvPr id="36" name="TextBox 23"/>
          <p:cNvSpPr txBox="1"/>
          <p:nvPr/>
        </p:nvSpPr>
        <p:spPr>
          <a:xfrm>
            <a:off x="1271615" y="973879"/>
            <a:ext cx="1186543" cy="276999"/>
          </a:xfrm>
          <a:prstGeom prst="rect">
            <a:avLst/>
          </a:prstGeom>
          <a:noFill/>
        </p:spPr>
        <p:txBody>
          <a:bodyPr wrap="none" rtlCol="0">
            <a:spAutoFit/>
          </a:bodyPr>
          <a:lstStyle/>
          <a:p>
            <a:r>
              <a:rPr lang="fr-FR" sz="1200" dirty="0">
                <a:solidFill>
                  <a:schemeClr val="bg1"/>
                </a:solidFill>
                <a:latin typeface="Titillium Lt" panose="00000400000000000000" pitchFamily="50" charset="0"/>
              </a:rPr>
              <a:t>mail@mail.com</a:t>
            </a:r>
          </a:p>
        </p:txBody>
      </p:sp>
      <p:sp>
        <p:nvSpPr>
          <p:cNvPr id="39" name="TextBox 22"/>
          <p:cNvSpPr txBox="1"/>
          <p:nvPr/>
        </p:nvSpPr>
        <p:spPr>
          <a:xfrm>
            <a:off x="1216388" y="288208"/>
            <a:ext cx="1258678" cy="276999"/>
          </a:xfrm>
          <a:prstGeom prst="rect">
            <a:avLst/>
          </a:prstGeom>
          <a:noFill/>
        </p:spPr>
        <p:txBody>
          <a:bodyPr wrap="none" rtlCol="0">
            <a:spAutoFit/>
          </a:bodyPr>
          <a:lstStyle/>
          <a:p>
            <a:r>
              <a:rPr lang="en-US" sz="1200" dirty="0" smtClean="0">
                <a:solidFill>
                  <a:schemeClr val="bg1"/>
                </a:solidFill>
                <a:latin typeface="Titillium Lt" panose="00000400000000000000" pitchFamily="50" charset="0"/>
              </a:rPr>
              <a:t>Patrick GERNIER</a:t>
            </a:r>
            <a:endParaRPr lang="uk-UA" sz="1200" dirty="0">
              <a:solidFill>
                <a:schemeClr val="bg1"/>
              </a:solidFill>
              <a:latin typeface="Century Gothic" panose="020B0502020202020204" pitchFamily="34" charset="0"/>
            </a:endParaRPr>
          </a:p>
        </p:txBody>
      </p:sp>
      <p:sp>
        <p:nvSpPr>
          <p:cNvPr id="40" name="TextBox 15"/>
          <p:cNvSpPr txBox="1"/>
          <p:nvPr/>
        </p:nvSpPr>
        <p:spPr>
          <a:xfrm>
            <a:off x="145779" y="637757"/>
            <a:ext cx="1528549" cy="276999"/>
          </a:xfrm>
          <a:prstGeom prst="rect">
            <a:avLst/>
          </a:prstGeom>
          <a:noFill/>
        </p:spPr>
        <p:txBody>
          <a:bodyPr wrap="square" rtlCol="0">
            <a:spAutoFit/>
          </a:bodyPr>
          <a:lstStyle/>
          <a:p>
            <a:r>
              <a:rPr lang="en-US" sz="1200" dirty="0" smtClean="0">
                <a:solidFill>
                  <a:schemeClr val="bg1"/>
                </a:solidFill>
                <a:latin typeface="Titillium" charset="0"/>
                <a:ea typeface="Titillium" charset="0"/>
                <a:cs typeface="Titillium" charset="0"/>
              </a:rPr>
              <a:t>Naissance</a:t>
            </a:r>
            <a:endParaRPr lang="uk-UA" sz="1200" dirty="0">
              <a:solidFill>
                <a:schemeClr val="bg1"/>
              </a:solidFill>
              <a:latin typeface="Titillium" charset="0"/>
              <a:ea typeface="Titillium" charset="0"/>
              <a:cs typeface="Titillium" charset="0"/>
            </a:endParaRPr>
          </a:p>
        </p:txBody>
      </p:sp>
      <p:cxnSp>
        <p:nvCxnSpPr>
          <p:cNvPr id="44" name="Straight Connector 8"/>
          <p:cNvCxnSpPr/>
          <p:nvPr/>
        </p:nvCxnSpPr>
        <p:spPr>
          <a:xfrm>
            <a:off x="4400037" y="554976"/>
            <a:ext cx="30603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45" name="Straight Connector 10"/>
          <p:cNvCxnSpPr/>
          <p:nvPr/>
        </p:nvCxnSpPr>
        <p:spPr>
          <a:xfrm>
            <a:off x="4400037" y="917812"/>
            <a:ext cx="3060385"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46" name="Straight Connector 11"/>
          <p:cNvCxnSpPr/>
          <p:nvPr/>
        </p:nvCxnSpPr>
        <p:spPr>
          <a:xfrm>
            <a:off x="4400034" y="1273356"/>
            <a:ext cx="3060388"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47" name="TextBox 15"/>
          <p:cNvSpPr txBox="1"/>
          <p:nvPr/>
        </p:nvSpPr>
        <p:spPr>
          <a:xfrm>
            <a:off x="4400035" y="277977"/>
            <a:ext cx="1528549" cy="276999"/>
          </a:xfrm>
          <a:prstGeom prst="rect">
            <a:avLst/>
          </a:prstGeom>
          <a:noFill/>
        </p:spPr>
        <p:txBody>
          <a:bodyPr wrap="square" rtlCol="0">
            <a:spAutoFit/>
          </a:bodyPr>
          <a:lstStyle/>
          <a:p>
            <a:r>
              <a:rPr lang="en-US" sz="1200" dirty="0" err="1" smtClean="0">
                <a:solidFill>
                  <a:schemeClr val="bg1"/>
                </a:solidFill>
                <a:latin typeface="Titillium" charset="0"/>
                <a:ea typeface="Titillium" charset="0"/>
                <a:cs typeface="Titillium" charset="0"/>
              </a:rPr>
              <a:t>Téléphone</a:t>
            </a:r>
            <a:endParaRPr lang="uk-UA" sz="1200" dirty="0">
              <a:solidFill>
                <a:schemeClr val="bg1"/>
              </a:solidFill>
              <a:latin typeface="Titillium" charset="0"/>
              <a:ea typeface="Titillium" charset="0"/>
              <a:cs typeface="Titillium" charset="0"/>
            </a:endParaRPr>
          </a:p>
        </p:txBody>
      </p:sp>
      <p:sp>
        <p:nvSpPr>
          <p:cNvPr id="48" name="TextBox 17"/>
          <p:cNvSpPr txBox="1"/>
          <p:nvPr/>
        </p:nvSpPr>
        <p:spPr>
          <a:xfrm>
            <a:off x="4400034" y="989329"/>
            <a:ext cx="1528549" cy="276999"/>
          </a:xfrm>
          <a:prstGeom prst="rect">
            <a:avLst/>
          </a:prstGeom>
          <a:noFill/>
        </p:spPr>
        <p:txBody>
          <a:bodyPr wrap="square" rtlCol="0">
            <a:spAutoFit/>
          </a:bodyPr>
          <a:lstStyle/>
          <a:p>
            <a:r>
              <a:rPr lang="en-US" sz="1200" dirty="0" smtClean="0">
                <a:solidFill>
                  <a:schemeClr val="bg1"/>
                </a:solidFill>
                <a:latin typeface="Titillium" charset="0"/>
                <a:ea typeface="Titillium" charset="0"/>
                <a:cs typeface="Titillium" charset="0"/>
              </a:rPr>
              <a:t>Web</a:t>
            </a:r>
            <a:endParaRPr lang="uk-UA" sz="1200" dirty="0">
              <a:solidFill>
                <a:schemeClr val="bg1"/>
              </a:solidFill>
              <a:latin typeface="Titillium" charset="0"/>
              <a:ea typeface="Titillium" charset="0"/>
              <a:cs typeface="Titillium" charset="0"/>
            </a:endParaRPr>
          </a:p>
        </p:txBody>
      </p:sp>
      <p:sp>
        <p:nvSpPr>
          <p:cNvPr id="52" name="TextBox 15"/>
          <p:cNvSpPr txBox="1"/>
          <p:nvPr/>
        </p:nvSpPr>
        <p:spPr>
          <a:xfrm>
            <a:off x="4400034" y="644426"/>
            <a:ext cx="1528549" cy="276999"/>
          </a:xfrm>
          <a:prstGeom prst="rect">
            <a:avLst/>
          </a:prstGeom>
          <a:noFill/>
        </p:spPr>
        <p:txBody>
          <a:bodyPr wrap="square" rtlCol="0">
            <a:spAutoFit/>
          </a:bodyPr>
          <a:lstStyle/>
          <a:p>
            <a:r>
              <a:rPr lang="en-US" sz="1200" dirty="0" err="1" smtClean="0">
                <a:solidFill>
                  <a:schemeClr val="bg1"/>
                </a:solidFill>
                <a:latin typeface="Titillium" charset="0"/>
                <a:ea typeface="Titillium" charset="0"/>
                <a:cs typeface="Titillium" charset="0"/>
              </a:rPr>
              <a:t>Adresse</a:t>
            </a:r>
            <a:endParaRPr lang="uk-UA" sz="1200" dirty="0">
              <a:solidFill>
                <a:schemeClr val="bg1"/>
              </a:solidFill>
              <a:latin typeface="Titillium" charset="0"/>
              <a:ea typeface="Titillium" charset="0"/>
              <a:cs typeface="Titillium" charset="0"/>
            </a:endParaRPr>
          </a:p>
        </p:txBody>
      </p:sp>
      <p:sp>
        <p:nvSpPr>
          <p:cNvPr id="54" name="TextBox 22"/>
          <p:cNvSpPr txBox="1"/>
          <p:nvPr/>
        </p:nvSpPr>
        <p:spPr>
          <a:xfrm>
            <a:off x="6341072" y="277976"/>
            <a:ext cx="1218603" cy="276999"/>
          </a:xfrm>
          <a:prstGeom prst="rect">
            <a:avLst/>
          </a:prstGeom>
          <a:noFill/>
        </p:spPr>
        <p:txBody>
          <a:bodyPr wrap="none" rtlCol="0">
            <a:spAutoFit/>
          </a:bodyPr>
          <a:lstStyle/>
          <a:p>
            <a:r>
              <a:rPr lang="en-US" sz="1200" smtClean="0">
                <a:solidFill>
                  <a:schemeClr val="bg1"/>
                </a:solidFill>
                <a:latin typeface="Titillium Lt" panose="00000400000000000000" pitchFamily="50" charset="0"/>
              </a:rPr>
              <a:t>01 02 03 04 05 </a:t>
            </a:r>
            <a:endParaRPr lang="uk-UA" sz="1200" dirty="0">
              <a:solidFill>
                <a:schemeClr val="bg1"/>
              </a:solidFill>
              <a:latin typeface="Century Gothic" panose="020B0502020202020204" pitchFamily="34" charset="0"/>
            </a:endParaRPr>
          </a:p>
        </p:txBody>
      </p:sp>
      <p:sp>
        <p:nvSpPr>
          <p:cNvPr id="55" name="TextBox 22"/>
          <p:cNvSpPr txBox="1"/>
          <p:nvPr/>
        </p:nvSpPr>
        <p:spPr>
          <a:xfrm>
            <a:off x="5164308" y="654289"/>
            <a:ext cx="2353529" cy="276999"/>
          </a:xfrm>
          <a:prstGeom prst="rect">
            <a:avLst/>
          </a:prstGeom>
          <a:noFill/>
        </p:spPr>
        <p:txBody>
          <a:bodyPr wrap="none" rtlCol="0">
            <a:spAutoFit/>
          </a:bodyPr>
          <a:lstStyle/>
          <a:p>
            <a:r>
              <a:rPr lang="en-US" sz="1200" dirty="0" smtClean="0">
                <a:solidFill>
                  <a:schemeClr val="bg1"/>
                </a:solidFill>
                <a:latin typeface="Titillium Lt" panose="00000400000000000000" pitchFamily="50" charset="0"/>
              </a:rPr>
              <a:t>12 rue de la </a:t>
            </a:r>
            <a:r>
              <a:rPr lang="en-US" sz="1200" dirty="0" err="1" smtClean="0">
                <a:solidFill>
                  <a:schemeClr val="bg1"/>
                </a:solidFill>
                <a:latin typeface="Titillium Lt" panose="00000400000000000000" pitchFamily="50" charset="0"/>
              </a:rPr>
              <a:t>Réussite</a:t>
            </a:r>
            <a:r>
              <a:rPr lang="en-US" sz="1200" dirty="0" smtClean="0">
                <a:solidFill>
                  <a:schemeClr val="bg1"/>
                </a:solidFill>
                <a:latin typeface="Titillium Lt" panose="00000400000000000000" pitchFamily="50" charset="0"/>
              </a:rPr>
              <a:t> 75012 Paris</a:t>
            </a:r>
            <a:endParaRPr lang="uk-UA" sz="1200" dirty="0">
              <a:solidFill>
                <a:schemeClr val="bg1"/>
              </a:solidFill>
              <a:latin typeface="Century Gothic" panose="020B0502020202020204" pitchFamily="34" charset="0"/>
            </a:endParaRPr>
          </a:p>
        </p:txBody>
      </p:sp>
      <p:sp>
        <p:nvSpPr>
          <p:cNvPr id="61" name="TextBox 22"/>
          <p:cNvSpPr txBox="1"/>
          <p:nvPr/>
        </p:nvSpPr>
        <p:spPr>
          <a:xfrm>
            <a:off x="5964207" y="997305"/>
            <a:ext cx="1553630" cy="276999"/>
          </a:xfrm>
          <a:prstGeom prst="rect">
            <a:avLst/>
          </a:prstGeom>
          <a:noFill/>
        </p:spPr>
        <p:txBody>
          <a:bodyPr wrap="none" rtlCol="0">
            <a:spAutoFit/>
          </a:bodyPr>
          <a:lstStyle/>
          <a:p>
            <a:pPr algn="r"/>
            <a:r>
              <a:rPr lang="en-US" sz="1200" dirty="0" err="1" smtClean="0">
                <a:solidFill>
                  <a:schemeClr val="bg1"/>
                </a:solidFill>
                <a:latin typeface="Titillium Lt" panose="00000400000000000000" pitchFamily="50" charset="0"/>
              </a:rPr>
              <a:t>Facebook.com</a:t>
            </a:r>
            <a:r>
              <a:rPr lang="en-US" sz="1200" dirty="0" smtClean="0">
                <a:solidFill>
                  <a:schemeClr val="bg1"/>
                </a:solidFill>
                <a:latin typeface="Titillium Lt" panose="00000400000000000000" pitchFamily="50" charset="0"/>
              </a:rPr>
              <a:t>/</a:t>
            </a:r>
            <a:r>
              <a:rPr lang="en-US" sz="1200" dirty="0" err="1" smtClean="0">
                <a:solidFill>
                  <a:schemeClr val="bg1"/>
                </a:solidFill>
                <a:latin typeface="Titillium Lt" panose="00000400000000000000" pitchFamily="50" charset="0"/>
              </a:rPr>
              <a:t>parick</a:t>
            </a:r>
            <a:endParaRPr lang="uk-UA" sz="1200" dirty="0">
              <a:solidFill>
                <a:schemeClr val="bg1"/>
              </a:solidFill>
              <a:latin typeface="Century Gothic" panose="020B0502020202020204" pitchFamily="34" charset="0"/>
            </a:endParaRPr>
          </a:p>
        </p:txBody>
      </p:sp>
      <p:sp>
        <p:nvSpPr>
          <p:cNvPr id="62" name="TextBox 6"/>
          <p:cNvSpPr txBox="1"/>
          <p:nvPr/>
        </p:nvSpPr>
        <p:spPr>
          <a:xfrm>
            <a:off x="71940" y="1686046"/>
            <a:ext cx="7327928" cy="1200329"/>
          </a:xfrm>
          <a:prstGeom prst="rect">
            <a:avLst/>
          </a:prstGeom>
          <a:noFill/>
        </p:spPr>
        <p:txBody>
          <a:bodyPr wrap="square" rtlCol="0">
            <a:spAutoFit/>
          </a:bodyPr>
          <a:lstStyle/>
          <a:p>
            <a:r>
              <a:rPr lang="en-US" sz="2400" dirty="0" smtClean="0">
                <a:solidFill>
                  <a:schemeClr val="bg1"/>
                </a:solidFill>
                <a:latin typeface="GOST 2.30481 type A" panose="00000400000000000000" pitchFamily="2" charset="0"/>
              </a:rPr>
              <a:t>                          + </a:t>
            </a:r>
            <a:r>
              <a:rPr lang="en-US" sz="2400" dirty="0" err="1" smtClean="0">
                <a:solidFill>
                  <a:schemeClr val="bg1"/>
                </a:solidFill>
                <a:latin typeface="GOST 2.30481 type A" panose="00000400000000000000" pitchFamily="2" charset="0"/>
              </a:rPr>
              <a:t>À</a:t>
            </a:r>
            <a:r>
              <a:rPr lang="en-US" sz="2400" dirty="0" smtClean="0">
                <a:solidFill>
                  <a:schemeClr val="bg1"/>
                </a:solidFill>
                <a:latin typeface="GOST 2.30481 type A" panose="00000400000000000000" pitchFamily="2" charset="0"/>
              </a:rPr>
              <a:t> propos de </a:t>
            </a:r>
            <a:r>
              <a:rPr lang="en-US" sz="2400" dirty="0" err="1" smtClean="0">
                <a:solidFill>
                  <a:schemeClr val="bg1"/>
                </a:solidFill>
                <a:latin typeface="GOST 2.30481 type A" panose="00000400000000000000" pitchFamily="2" charset="0"/>
              </a:rPr>
              <a:t>moi</a:t>
            </a:r>
            <a:endParaRPr lang="en-US" sz="2400" dirty="0">
              <a:solidFill>
                <a:schemeClr val="bg1"/>
              </a:solidFill>
            </a:endParaRPr>
          </a:p>
          <a:p>
            <a:pPr algn="just" defTabSz="685800">
              <a:defRPr/>
            </a:pPr>
            <a:r>
              <a:rPr lang="fr-FR" sz="1200" dirty="0">
                <a:solidFill>
                  <a:schemeClr val="bg1"/>
                </a:solidFill>
                <a:latin typeface="Titillium" charset="0"/>
                <a:ea typeface="Titillium" charset="0"/>
                <a:cs typeface="Titillium" charset="0"/>
              </a:rPr>
              <a:t>Décrivez en quelques lignes vos compétences clés pour le poste et vos objectifs de carrière. Vous pouvez les mettre en forme à l’aide de puces ou les laisser sous forme de texte plein.  Cet espace peut servir de début d’introduction à votre lettre de motivation soyez précis, imaginatif et mettez en valeur votre potentiel professionnel.</a:t>
            </a:r>
            <a:endParaRPr lang="fr-FR" sz="1200" dirty="0">
              <a:solidFill>
                <a:schemeClr val="bg1"/>
              </a:solidFill>
              <a:latin typeface="Titillium" charset="0"/>
              <a:ea typeface="Titillium" charset="0"/>
              <a:cs typeface="Titillium" charset="0"/>
            </a:endParaRPr>
          </a:p>
        </p:txBody>
      </p:sp>
      <p:sp>
        <p:nvSpPr>
          <p:cNvPr id="63" name="Rectangle 62"/>
          <p:cNvSpPr/>
          <p:nvPr/>
        </p:nvSpPr>
        <p:spPr>
          <a:xfrm>
            <a:off x="0" y="3008489"/>
            <a:ext cx="7559675" cy="1258711"/>
          </a:xfrm>
          <a:prstGeom prst="rect">
            <a:avLst/>
          </a:prstGeom>
          <a:solidFill>
            <a:srgbClr val="85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5" name="Rectangle 64"/>
          <p:cNvSpPr/>
          <p:nvPr/>
        </p:nvSpPr>
        <p:spPr>
          <a:xfrm>
            <a:off x="145867" y="3572851"/>
            <a:ext cx="2251496" cy="206928"/>
          </a:xfrm>
          <a:prstGeom prst="rect">
            <a:avLst/>
          </a:prstGeom>
          <a:solidFill>
            <a:srgbClr val="D7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5" name="Rectangle 94"/>
          <p:cNvSpPr/>
          <p:nvPr/>
        </p:nvSpPr>
        <p:spPr>
          <a:xfrm>
            <a:off x="2456747" y="3013213"/>
            <a:ext cx="1806905" cy="461665"/>
          </a:xfrm>
          <a:prstGeom prst="rect">
            <a:avLst/>
          </a:prstGeom>
        </p:spPr>
        <p:txBody>
          <a:bodyPr wrap="none">
            <a:spAutoFit/>
          </a:bodyPr>
          <a:lstStyle/>
          <a:p>
            <a:r>
              <a:rPr lang="en-US" sz="2400" dirty="0" smtClean="0">
                <a:solidFill>
                  <a:schemeClr val="bg1"/>
                </a:solidFill>
                <a:latin typeface="GOST 2.30481 type A" panose="00000400000000000000" pitchFamily="2" charset="0"/>
              </a:rPr>
              <a:t> + Competences</a:t>
            </a:r>
            <a:endParaRPr lang="fr-FR" sz="2400" dirty="0"/>
          </a:p>
        </p:txBody>
      </p:sp>
      <p:sp>
        <p:nvSpPr>
          <p:cNvPr id="96" name="Rectangle 95"/>
          <p:cNvSpPr/>
          <p:nvPr/>
        </p:nvSpPr>
        <p:spPr>
          <a:xfrm>
            <a:off x="145867" y="3923134"/>
            <a:ext cx="2251496" cy="206928"/>
          </a:xfrm>
          <a:prstGeom prst="rect">
            <a:avLst/>
          </a:prstGeom>
          <a:solidFill>
            <a:srgbClr val="D7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7" name="Rectangle 96"/>
          <p:cNvSpPr/>
          <p:nvPr/>
        </p:nvSpPr>
        <p:spPr>
          <a:xfrm>
            <a:off x="2744547" y="3572851"/>
            <a:ext cx="2251496" cy="206928"/>
          </a:xfrm>
          <a:prstGeom prst="rect">
            <a:avLst/>
          </a:prstGeom>
          <a:solidFill>
            <a:srgbClr val="D7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8" name="Rectangle 97"/>
          <p:cNvSpPr/>
          <p:nvPr/>
        </p:nvSpPr>
        <p:spPr>
          <a:xfrm>
            <a:off x="2744547" y="3923134"/>
            <a:ext cx="2251496" cy="206928"/>
          </a:xfrm>
          <a:prstGeom prst="rect">
            <a:avLst/>
          </a:prstGeom>
          <a:solidFill>
            <a:srgbClr val="D7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9" name="Rectangle 98"/>
          <p:cNvSpPr/>
          <p:nvPr/>
        </p:nvSpPr>
        <p:spPr>
          <a:xfrm>
            <a:off x="5215324" y="3572851"/>
            <a:ext cx="2251496" cy="206928"/>
          </a:xfrm>
          <a:prstGeom prst="rect">
            <a:avLst/>
          </a:prstGeom>
          <a:solidFill>
            <a:srgbClr val="D7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0" name="Rectangle 99"/>
          <p:cNvSpPr/>
          <p:nvPr/>
        </p:nvSpPr>
        <p:spPr>
          <a:xfrm>
            <a:off x="5215324" y="3923134"/>
            <a:ext cx="2251496" cy="206928"/>
          </a:xfrm>
          <a:prstGeom prst="rect">
            <a:avLst/>
          </a:prstGeom>
          <a:solidFill>
            <a:srgbClr val="D7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1" name="Rectangle 100"/>
          <p:cNvSpPr/>
          <p:nvPr/>
        </p:nvSpPr>
        <p:spPr>
          <a:xfrm>
            <a:off x="145779" y="3572851"/>
            <a:ext cx="1705599" cy="206928"/>
          </a:xfrm>
          <a:prstGeom prst="rect">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2" name="Parallélogramme 101"/>
          <p:cNvSpPr/>
          <p:nvPr/>
        </p:nvSpPr>
        <p:spPr>
          <a:xfrm>
            <a:off x="1738489" y="3572851"/>
            <a:ext cx="237067" cy="206928"/>
          </a:xfrm>
          <a:prstGeom prst="parallelogram">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3" name="Rectangle 102"/>
          <p:cNvSpPr/>
          <p:nvPr/>
        </p:nvSpPr>
        <p:spPr>
          <a:xfrm>
            <a:off x="145779" y="3922400"/>
            <a:ext cx="1358503" cy="206928"/>
          </a:xfrm>
          <a:prstGeom prst="rect">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Parallélogramme 103"/>
          <p:cNvSpPr/>
          <p:nvPr/>
        </p:nvSpPr>
        <p:spPr>
          <a:xfrm>
            <a:off x="1391393" y="3922400"/>
            <a:ext cx="237067" cy="206928"/>
          </a:xfrm>
          <a:prstGeom prst="parallelogram">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5" name="Rectangle 104"/>
          <p:cNvSpPr/>
          <p:nvPr/>
        </p:nvSpPr>
        <p:spPr>
          <a:xfrm>
            <a:off x="2744547" y="3922400"/>
            <a:ext cx="1101896" cy="206928"/>
          </a:xfrm>
          <a:prstGeom prst="rect">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6" name="Parallélogramme 105"/>
          <p:cNvSpPr/>
          <p:nvPr/>
        </p:nvSpPr>
        <p:spPr>
          <a:xfrm>
            <a:off x="3733554" y="3922400"/>
            <a:ext cx="237067" cy="206928"/>
          </a:xfrm>
          <a:prstGeom prst="parallelogram">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7" name="Rectangle 106"/>
          <p:cNvSpPr/>
          <p:nvPr/>
        </p:nvSpPr>
        <p:spPr>
          <a:xfrm>
            <a:off x="2744547" y="3572500"/>
            <a:ext cx="1531309" cy="206928"/>
          </a:xfrm>
          <a:prstGeom prst="rect">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8" name="Parallélogramme 107"/>
          <p:cNvSpPr/>
          <p:nvPr/>
        </p:nvSpPr>
        <p:spPr>
          <a:xfrm>
            <a:off x="4162967" y="3572500"/>
            <a:ext cx="237067" cy="206928"/>
          </a:xfrm>
          <a:prstGeom prst="parallelogram">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9" name="Rectangle 108"/>
          <p:cNvSpPr/>
          <p:nvPr/>
        </p:nvSpPr>
        <p:spPr>
          <a:xfrm>
            <a:off x="5215324" y="3572500"/>
            <a:ext cx="1924253" cy="206928"/>
          </a:xfrm>
          <a:prstGeom prst="rect">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0" name="Parallélogramme 109"/>
          <p:cNvSpPr/>
          <p:nvPr/>
        </p:nvSpPr>
        <p:spPr>
          <a:xfrm>
            <a:off x="7026688" y="3572500"/>
            <a:ext cx="237067" cy="206928"/>
          </a:xfrm>
          <a:prstGeom prst="parallelogram">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1" name="Rectangle 110"/>
          <p:cNvSpPr/>
          <p:nvPr/>
        </p:nvSpPr>
        <p:spPr>
          <a:xfrm>
            <a:off x="5215324" y="3922400"/>
            <a:ext cx="1312028" cy="206928"/>
          </a:xfrm>
          <a:prstGeom prst="rect">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2" name="Parallélogramme 111"/>
          <p:cNvSpPr/>
          <p:nvPr/>
        </p:nvSpPr>
        <p:spPr>
          <a:xfrm>
            <a:off x="6414463" y="3922400"/>
            <a:ext cx="237067" cy="206928"/>
          </a:xfrm>
          <a:prstGeom prst="parallelogram">
            <a:avLst/>
          </a:prstGeom>
          <a:solidFill>
            <a:srgbClr val="356A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3" name="ZoneTexte 112"/>
          <p:cNvSpPr txBox="1"/>
          <p:nvPr/>
        </p:nvSpPr>
        <p:spPr>
          <a:xfrm>
            <a:off x="145779" y="3537464"/>
            <a:ext cx="1048877" cy="276999"/>
          </a:xfrm>
          <a:prstGeom prst="rect">
            <a:avLst/>
          </a:prstGeom>
          <a:noFill/>
        </p:spPr>
        <p:txBody>
          <a:bodyPr wrap="none" rtlCol="0">
            <a:spAutoFit/>
          </a:bodyPr>
          <a:lstStyle/>
          <a:p>
            <a:r>
              <a:rPr lang="fr-FR" sz="1200" dirty="0" smtClean="0">
                <a:solidFill>
                  <a:schemeClr val="bg1"/>
                </a:solidFill>
              </a:rPr>
              <a:t>Photoshop CS</a:t>
            </a:r>
            <a:endParaRPr lang="fr-FR" sz="1200" dirty="0">
              <a:solidFill>
                <a:schemeClr val="bg1"/>
              </a:solidFill>
            </a:endParaRPr>
          </a:p>
        </p:txBody>
      </p:sp>
      <p:sp>
        <p:nvSpPr>
          <p:cNvPr id="114" name="ZoneTexte 113"/>
          <p:cNvSpPr txBox="1"/>
          <p:nvPr/>
        </p:nvSpPr>
        <p:spPr>
          <a:xfrm>
            <a:off x="143878" y="3885614"/>
            <a:ext cx="977512" cy="276999"/>
          </a:xfrm>
          <a:prstGeom prst="rect">
            <a:avLst/>
          </a:prstGeom>
          <a:noFill/>
        </p:spPr>
        <p:txBody>
          <a:bodyPr wrap="none" rtlCol="0">
            <a:spAutoFit/>
          </a:bodyPr>
          <a:lstStyle/>
          <a:p>
            <a:r>
              <a:rPr lang="fr-FR" sz="1200" dirty="0" smtClean="0">
                <a:solidFill>
                  <a:schemeClr val="bg1"/>
                </a:solidFill>
              </a:rPr>
              <a:t>Ruby On Rail</a:t>
            </a:r>
            <a:endParaRPr lang="fr-FR" sz="1200" dirty="0">
              <a:solidFill>
                <a:schemeClr val="bg1"/>
              </a:solidFill>
            </a:endParaRPr>
          </a:p>
        </p:txBody>
      </p:sp>
      <p:sp>
        <p:nvSpPr>
          <p:cNvPr id="115" name="ZoneTexte 114"/>
          <p:cNvSpPr txBox="1"/>
          <p:nvPr/>
        </p:nvSpPr>
        <p:spPr>
          <a:xfrm>
            <a:off x="2723897" y="3537463"/>
            <a:ext cx="1218410" cy="276999"/>
          </a:xfrm>
          <a:prstGeom prst="rect">
            <a:avLst/>
          </a:prstGeom>
          <a:noFill/>
        </p:spPr>
        <p:txBody>
          <a:bodyPr wrap="none" rtlCol="0">
            <a:spAutoFit/>
          </a:bodyPr>
          <a:lstStyle/>
          <a:p>
            <a:r>
              <a:rPr lang="fr-FR" sz="1200" dirty="0" smtClean="0">
                <a:solidFill>
                  <a:schemeClr val="bg1"/>
                </a:solidFill>
              </a:rPr>
              <a:t>Google </a:t>
            </a:r>
            <a:r>
              <a:rPr lang="fr-FR" sz="1200" dirty="0" err="1" smtClean="0">
                <a:solidFill>
                  <a:schemeClr val="bg1"/>
                </a:solidFill>
              </a:rPr>
              <a:t>Adwords</a:t>
            </a:r>
            <a:endParaRPr lang="fr-FR" sz="1200" dirty="0">
              <a:solidFill>
                <a:schemeClr val="bg1"/>
              </a:solidFill>
            </a:endParaRPr>
          </a:p>
        </p:txBody>
      </p:sp>
      <p:sp>
        <p:nvSpPr>
          <p:cNvPr id="116" name="ZoneTexte 115"/>
          <p:cNvSpPr txBox="1"/>
          <p:nvPr/>
        </p:nvSpPr>
        <p:spPr>
          <a:xfrm>
            <a:off x="2723897" y="3885614"/>
            <a:ext cx="1382366" cy="276999"/>
          </a:xfrm>
          <a:prstGeom prst="rect">
            <a:avLst/>
          </a:prstGeom>
          <a:noFill/>
        </p:spPr>
        <p:txBody>
          <a:bodyPr wrap="none" rtlCol="0">
            <a:spAutoFit/>
          </a:bodyPr>
          <a:lstStyle/>
          <a:p>
            <a:r>
              <a:rPr lang="fr-FR" sz="1200" dirty="0" err="1" smtClean="0">
                <a:solidFill>
                  <a:schemeClr val="bg1"/>
                </a:solidFill>
              </a:rPr>
              <a:t>Omniture</a:t>
            </a:r>
            <a:r>
              <a:rPr lang="fr-FR" sz="1200" dirty="0" smtClean="0">
                <a:solidFill>
                  <a:schemeClr val="bg1"/>
                </a:solidFill>
              </a:rPr>
              <a:t> </a:t>
            </a:r>
            <a:r>
              <a:rPr lang="fr-FR" sz="1200" dirty="0" err="1" smtClean="0">
                <a:solidFill>
                  <a:schemeClr val="bg1"/>
                </a:solidFill>
              </a:rPr>
              <a:t>Analytics</a:t>
            </a:r>
            <a:endParaRPr lang="fr-FR" sz="1200" dirty="0">
              <a:solidFill>
                <a:schemeClr val="bg1"/>
              </a:solidFill>
            </a:endParaRPr>
          </a:p>
        </p:txBody>
      </p:sp>
      <p:sp>
        <p:nvSpPr>
          <p:cNvPr id="117" name="ZoneTexte 116"/>
          <p:cNvSpPr txBox="1"/>
          <p:nvPr/>
        </p:nvSpPr>
        <p:spPr>
          <a:xfrm>
            <a:off x="5195322" y="3537462"/>
            <a:ext cx="915635" cy="276999"/>
          </a:xfrm>
          <a:prstGeom prst="rect">
            <a:avLst/>
          </a:prstGeom>
          <a:noFill/>
        </p:spPr>
        <p:txBody>
          <a:bodyPr wrap="none" rtlCol="0">
            <a:spAutoFit/>
          </a:bodyPr>
          <a:lstStyle/>
          <a:p>
            <a:r>
              <a:rPr lang="fr-FR" sz="1200" dirty="0" smtClean="0">
                <a:solidFill>
                  <a:schemeClr val="bg1"/>
                </a:solidFill>
              </a:rPr>
              <a:t>PHP MySQL</a:t>
            </a:r>
            <a:endParaRPr lang="fr-FR" sz="1200" dirty="0">
              <a:solidFill>
                <a:schemeClr val="bg1"/>
              </a:solidFill>
            </a:endParaRPr>
          </a:p>
        </p:txBody>
      </p:sp>
      <p:sp>
        <p:nvSpPr>
          <p:cNvPr id="118" name="ZoneTexte 117"/>
          <p:cNvSpPr txBox="1"/>
          <p:nvPr/>
        </p:nvSpPr>
        <p:spPr>
          <a:xfrm>
            <a:off x="5195322" y="3885614"/>
            <a:ext cx="1333955" cy="276999"/>
          </a:xfrm>
          <a:prstGeom prst="rect">
            <a:avLst/>
          </a:prstGeom>
          <a:noFill/>
        </p:spPr>
        <p:txBody>
          <a:bodyPr wrap="none" rtlCol="0">
            <a:spAutoFit/>
          </a:bodyPr>
          <a:lstStyle/>
          <a:p>
            <a:r>
              <a:rPr lang="fr-FR" sz="1200" dirty="0" smtClean="0">
                <a:solidFill>
                  <a:schemeClr val="bg1"/>
                </a:solidFill>
              </a:rPr>
              <a:t>Windows / </a:t>
            </a:r>
            <a:r>
              <a:rPr lang="fr-FR" sz="1200" dirty="0" err="1" smtClean="0">
                <a:solidFill>
                  <a:schemeClr val="bg1"/>
                </a:solidFill>
              </a:rPr>
              <a:t>macOS</a:t>
            </a:r>
            <a:endParaRPr lang="fr-FR" sz="1200" dirty="0">
              <a:solidFill>
                <a:schemeClr val="bg1"/>
              </a:solidFill>
            </a:endParaRPr>
          </a:p>
        </p:txBody>
      </p:sp>
      <p:sp>
        <p:nvSpPr>
          <p:cNvPr id="119" name="Rectangle 118"/>
          <p:cNvSpPr/>
          <p:nvPr/>
        </p:nvSpPr>
        <p:spPr>
          <a:xfrm>
            <a:off x="0" y="4267200"/>
            <a:ext cx="7559675" cy="64246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0" name="TextBox 91"/>
          <p:cNvSpPr txBox="1"/>
          <p:nvPr/>
        </p:nvSpPr>
        <p:spPr>
          <a:xfrm>
            <a:off x="156850" y="4903904"/>
            <a:ext cx="3111923" cy="289310"/>
          </a:xfrm>
          <a:prstGeom prst="rect">
            <a:avLst/>
          </a:prstGeom>
          <a:noFill/>
        </p:spPr>
        <p:txBody>
          <a:bodyPr wrap="square" rtlCol="0">
            <a:spAutoFit/>
          </a:bodyPr>
          <a:lstStyle/>
          <a:p>
            <a:pPr algn="just">
              <a:lnSpc>
                <a:spcPct val="80000"/>
              </a:lnSpc>
            </a:pPr>
            <a:r>
              <a:rPr lang="en-US" sz="1600" smtClean="0">
                <a:latin typeface="Bebas Neue Bold" panose="020B0606020202050201" pitchFamily="34" charset="-52"/>
              </a:rPr>
              <a:t>SOCIÉTÉ </a:t>
            </a:r>
            <a:r>
              <a:rPr lang="en-US" sz="1600" smtClean="0">
                <a:latin typeface="Bebas Neue Light" panose="00000500000000000000" pitchFamily="2" charset="-52"/>
              </a:rPr>
              <a:t>TITRE </a:t>
            </a:r>
            <a:r>
              <a:rPr lang="en-US" sz="1600" dirty="0" smtClean="0">
                <a:latin typeface="Bebas Neue Light" panose="00000500000000000000" pitchFamily="2" charset="-52"/>
              </a:rPr>
              <a:t>DU POSTE</a:t>
            </a:r>
          </a:p>
        </p:txBody>
      </p:sp>
      <p:sp>
        <p:nvSpPr>
          <p:cNvPr id="121" name="Прямоугольник 107"/>
          <p:cNvSpPr/>
          <p:nvPr/>
        </p:nvSpPr>
        <p:spPr>
          <a:xfrm>
            <a:off x="122990" y="5176561"/>
            <a:ext cx="4304966" cy="707886"/>
          </a:xfrm>
          <a:prstGeom prst="rect">
            <a:avLst/>
          </a:prstGeom>
        </p:spPr>
        <p:txBody>
          <a:bodyPr wrap="square">
            <a:spAutoFit/>
          </a:bodyPr>
          <a:lstStyle/>
          <a:p>
            <a:pPr>
              <a:tabLst>
                <a:tab pos="723900" algn="l"/>
                <a:tab pos="1447800" algn="l"/>
                <a:tab pos="2171700" algn="l"/>
              </a:tabLst>
              <a:defRPr/>
            </a:pPr>
            <a:r>
              <a:rPr lang="fr-FR" sz="1000" dirty="0">
                <a:latin typeface="Titillium" charset="0"/>
                <a:ea typeface="Titillium" charset="0"/>
                <a:cs typeface="Titillium" charset="0"/>
              </a:rPr>
              <a:t>Décrivez ici les fonctions que vous avez occupées. Décrivez également vos missions, le nombre de personnes que vous avez encadré et si vous le pouvez, essayez d’inscrire les résultats que vous avez obtenus, n’hésitez pas à les quantifier.</a:t>
            </a:r>
          </a:p>
        </p:txBody>
      </p:sp>
      <p:sp>
        <p:nvSpPr>
          <p:cNvPr id="123" name="TextBox 91"/>
          <p:cNvSpPr txBox="1"/>
          <p:nvPr/>
        </p:nvSpPr>
        <p:spPr>
          <a:xfrm>
            <a:off x="139559" y="6007907"/>
            <a:ext cx="3111923" cy="289310"/>
          </a:xfrm>
          <a:prstGeom prst="rect">
            <a:avLst/>
          </a:prstGeom>
          <a:noFill/>
        </p:spPr>
        <p:txBody>
          <a:bodyPr wrap="square" rtlCol="0">
            <a:spAutoFit/>
          </a:bodyPr>
          <a:lstStyle/>
          <a:p>
            <a:pPr algn="just">
              <a:lnSpc>
                <a:spcPct val="80000"/>
              </a:lnSpc>
            </a:pPr>
            <a:r>
              <a:rPr lang="en-US" sz="1600" dirty="0" smtClean="0">
                <a:latin typeface="Bebas Neue Bold" panose="020B0606020202050201" pitchFamily="34" charset="-52"/>
              </a:rPr>
              <a:t>SOCIÉTÉ </a:t>
            </a:r>
            <a:r>
              <a:rPr lang="en-US" sz="1600" dirty="0" smtClean="0">
                <a:latin typeface="Bebas Neue Light" panose="00000500000000000000" pitchFamily="2" charset="-52"/>
              </a:rPr>
              <a:t>TITRE DU POSTE</a:t>
            </a:r>
          </a:p>
        </p:txBody>
      </p:sp>
      <p:sp>
        <p:nvSpPr>
          <p:cNvPr id="124" name="Прямоугольник 107"/>
          <p:cNvSpPr/>
          <p:nvPr/>
        </p:nvSpPr>
        <p:spPr>
          <a:xfrm>
            <a:off x="103788" y="6281934"/>
            <a:ext cx="4304966" cy="707886"/>
          </a:xfrm>
          <a:prstGeom prst="rect">
            <a:avLst/>
          </a:prstGeom>
        </p:spPr>
        <p:txBody>
          <a:bodyPr wrap="square">
            <a:spAutoFit/>
          </a:bodyPr>
          <a:lstStyle/>
          <a:p>
            <a:pPr>
              <a:tabLst>
                <a:tab pos="723900" algn="l"/>
                <a:tab pos="1447800" algn="l"/>
                <a:tab pos="2171700" algn="l"/>
              </a:tabLst>
              <a:defRPr/>
            </a:pPr>
            <a:r>
              <a:rPr lang="fr-FR" sz="1000" dirty="0">
                <a:latin typeface="Titillium" charset="0"/>
                <a:ea typeface="Titillium" charset="0"/>
                <a:cs typeface="Titillium" charset="0"/>
              </a:rPr>
              <a:t>Décrivez ici les fonctions que vous avez occupées. Décrivez également vos missions, le nombre de personnes que vous avez encadré et si vous le pouvez, essayez d’inscrire les résultats que vous avez obtenus, n’hésitez pas à les quantifier.</a:t>
            </a:r>
          </a:p>
        </p:txBody>
      </p:sp>
      <p:sp>
        <p:nvSpPr>
          <p:cNvPr id="126" name="TextBox 91"/>
          <p:cNvSpPr txBox="1"/>
          <p:nvPr/>
        </p:nvSpPr>
        <p:spPr>
          <a:xfrm>
            <a:off x="156850" y="7136779"/>
            <a:ext cx="3111923" cy="301621"/>
          </a:xfrm>
          <a:prstGeom prst="rect">
            <a:avLst/>
          </a:prstGeom>
          <a:noFill/>
        </p:spPr>
        <p:txBody>
          <a:bodyPr wrap="square" rtlCol="0">
            <a:spAutoFit/>
          </a:bodyPr>
          <a:lstStyle/>
          <a:p>
            <a:pPr algn="just">
              <a:lnSpc>
                <a:spcPct val="80000"/>
              </a:lnSpc>
            </a:pPr>
            <a:r>
              <a:rPr lang="en-US" sz="1600" smtClean="0">
                <a:latin typeface="Bebas Neue Bold" panose="020B0606020202050201" pitchFamily="34" charset="-52"/>
              </a:rPr>
              <a:t>SOCIÉTÉ </a:t>
            </a:r>
            <a:r>
              <a:rPr lang="en-US" sz="1600" dirty="0" smtClean="0">
                <a:latin typeface="Bebas Neue Light" panose="00000500000000000000" pitchFamily="2" charset="-52"/>
              </a:rPr>
              <a:t>TITRE DU POSTE</a:t>
            </a:r>
          </a:p>
        </p:txBody>
      </p:sp>
      <p:sp>
        <p:nvSpPr>
          <p:cNvPr id="127" name="Прямоугольник 107"/>
          <p:cNvSpPr/>
          <p:nvPr/>
        </p:nvSpPr>
        <p:spPr>
          <a:xfrm>
            <a:off x="136968" y="7417248"/>
            <a:ext cx="4304966" cy="707886"/>
          </a:xfrm>
          <a:prstGeom prst="rect">
            <a:avLst/>
          </a:prstGeom>
        </p:spPr>
        <p:txBody>
          <a:bodyPr wrap="square">
            <a:spAutoFit/>
          </a:bodyPr>
          <a:lstStyle/>
          <a:p>
            <a:pPr>
              <a:tabLst>
                <a:tab pos="723900" algn="l"/>
                <a:tab pos="1447800" algn="l"/>
                <a:tab pos="2171700" algn="l"/>
              </a:tabLst>
              <a:defRPr/>
            </a:pPr>
            <a:r>
              <a:rPr lang="fr-FR" sz="1000" dirty="0">
                <a:latin typeface="Titillium" charset="0"/>
                <a:ea typeface="Titillium" charset="0"/>
                <a:cs typeface="Titillium" charset="0"/>
              </a:rPr>
              <a:t>Décrivez ici les fonctions que vous avez occupées. Décrivez également vos missions, le nombre de personnes que vous avez encadré et si vous le pouvez, essayez d’inscrire les résultats que vous avez obtenus, n’hésitez pas à les quantifier.</a:t>
            </a:r>
          </a:p>
        </p:txBody>
      </p:sp>
      <p:sp>
        <p:nvSpPr>
          <p:cNvPr id="129" name="Rectangle 128"/>
          <p:cNvSpPr/>
          <p:nvPr/>
        </p:nvSpPr>
        <p:spPr>
          <a:xfrm>
            <a:off x="-14157" y="4347623"/>
            <a:ext cx="3265638" cy="461665"/>
          </a:xfrm>
          <a:prstGeom prst="rect">
            <a:avLst/>
          </a:prstGeom>
        </p:spPr>
        <p:txBody>
          <a:bodyPr wrap="none">
            <a:spAutoFit/>
          </a:bodyPr>
          <a:lstStyle/>
          <a:p>
            <a:r>
              <a:rPr lang="en-US" sz="2400" dirty="0" smtClean="0">
                <a:latin typeface="GOST 2.30481 type A" panose="00000400000000000000" pitchFamily="2" charset="0"/>
              </a:rPr>
              <a:t> + Experience </a:t>
            </a:r>
            <a:r>
              <a:rPr lang="en-US" sz="2400" dirty="0" err="1" smtClean="0">
                <a:latin typeface="GOST 2.30481 type A" panose="00000400000000000000" pitchFamily="2" charset="0"/>
              </a:rPr>
              <a:t>professionnelle</a:t>
            </a:r>
            <a:endParaRPr lang="fr-FR" sz="2400" dirty="0"/>
          </a:p>
        </p:txBody>
      </p:sp>
      <p:sp>
        <p:nvSpPr>
          <p:cNvPr id="135" name="Parallelogram 37"/>
          <p:cNvSpPr/>
          <p:nvPr/>
        </p:nvSpPr>
        <p:spPr>
          <a:xfrm>
            <a:off x="3048515" y="5956915"/>
            <a:ext cx="1127452" cy="271329"/>
          </a:xfrm>
          <a:prstGeom prst="parallelogram">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6" name="TextBox 121"/>
          <p:cNvSpPr txBox="1"/>
          <p:nvPr/>
        </p:nvSpPr>
        <p:spPr>
          <a:xfrm>
            <a:off x="3174625" y="5956564"/>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137" name="Parallelogram 37"/>
          <p:cNvSpPr/>
          <p:nvPr/>
        </p:nvSpPr>
        <p:spPr>
          <a:xfrm>
            <a:off x="3054655" y="7089585"/>
            <a:ext cx="1127452" cy="271329"/>
          </a:xfrm>
          <a:prstGeom prst="parallelogram">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8" name="TextBox 121"/>
          <p:cNvSpPr txBox="1"/>
          <p:nvPr/>
        </p:nvSpPr>
        <p:spPr>
          <a:xfrm>
            <a:off x="3180765" y="7089234"/>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139" name="Parallelogram 37"/>
          <p:cNvSpPr/>
          <p:nvPr/>
        </p:nvSpPr>
        <p:spPr>
          <a:xfrm>
            <a:off x="3048515" y="4859486"/>
            <a:ext cx="1127452" cy="271329"/>
          </a:xfrm>
          <a:prstGeom prst="parallelogram">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0" name="TextBox 121"/>
          <p:cNvSpPr txBox="1"/>
          <p:nvPr/>
        </p:nvSpPr>
        <p:spPr>
          <a:xfrm>
            <a:off x="3174625" y="4859135"/>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141" name="Rectangle 140"/>
          <p:cNvSpPr/>
          <p:nvPr/>
        </p:nvSpPr>
        <p:spPr>
          <a:xfrm>
            <a:off x="-10725" y="9399788"/>
            <a:ext cx="1476686" cy="461665"/>
          </a:xfrm>
          <a:prstGeom prst="rect">
            <a:avLst/>
          </a:prstGeom>
        </p:spPr>
        <p:txBody>
          <a:bodyPr wrap="none">
            <a:spAutoFit/>
          </a:bodyPr>
          <a:lstStyle/>
          <a:p>
            <a:r>
              <a:rPr lang="en-US" sz="2400" dirty="0" smtClean="0">
                <a:latin typeface="GOST 2.30481 type A" panose="00000400000000000000" pitchFamily="2" charset="0"/>
              </a:rPr>
              <a:t> + Formation</a:t>
            </a:r>
            <a:endParaRPr lang="fr-FR" sz="2400" dirty="0"/>
          </a:p>
        </p:txBody>
      </p:sp>
      <p:sp>
        <p:nvSpPr>
          <p:cNvPr id="142" name="TextBox 132"/>
          <p:cNvSpPr txBox="1"/>
          <p:nvPr/>
        </p:nvSpPr>
        <p:spPr>
          <a:xfrm>
            <a:off x="190921" y="9936464"/>
            <a:ext cx="1827530" cy="301621"/>
          </a:xfrm>
          <a:prstGeom prst="rect">
            <a:avLst/>
          </a:prstGeom>
          <a:noFill/>
        </p:spPr>
        <p:txBody>
          <a:bodyPr wrap="square" rtlCol="0">
            <a:spAutoFit/>
          </a:bodyPr>
          <a:lstStyle/>
          <a:p>
            <a:pPr algn="just">
              <a:lnSpc>
                <a:spcPct val="80000"/>
              </a:lnSpc>
            </a:pPr>
            <a:r>
              <a:rPr lang="en-US" sz="1600" dirty="0" smtClean="0">
                <a:latin typeface="Bebas Neue Bold" panose="020B0606020202050201" pitchFamily="34" charset="-52"/>
              </a:rPr>
              <a:t>UNIVERSITÉ </a:t>
            </a:r>
            <a:r>
              <a:rPr lang="en-US" sz="1600" dirty="0" err="1" smtClean="0">
                <a:latin typeface="Bebas Neue Light" panose="00000500000000000000" pitchFamily="2" charset="-52"/>
              </a:rPr>
              <a:t>Diplôme</a:t>
            </a:r>
            <a:endParaRPr lang="en-US" sz="1600" dirty="0" smtClean="0">
              <a:latin typeface="Bebas Neue Light" panose="00000500000000000000" pitchFamily="2" charset="-52"/>
            </a:endParaRPr>
          </a:p>
        </p:txBody>
      </p:sp>
      <p:sp>
        <p:nvSpPr>
          <p:cNvPr id="144" name="Rectangle 143"/>
          <p:cNvSpPr/>
          <p:nvPr/>
        </p:nvSpPr>
        <p:spPr>
          <a:xfrm>
            <a:off x="201178" y="10239241"/>
            <a:ext cx="3007518" cy="400110"/>
          </a:xfrm>
          <a:prstGeom prst="rect">
            <a:avLst/>
          </a:prstGeom>
        </p:spPr>
        <p:txBody>
          <a:bodyPr wrap="square">
            <a:spAutoFit/>
          </a:bodyPr>
          <a:lstStyle/>
          <a:p>
            <a:r>
              <a:rPr lang="en-US" sz="1000" dirty="0" err="1">
                <a:latin typeface="Titillium" charset="0"/>
                <a:ea typeface="Titillium" charset="0"/>
                <a:cs typeface="Titillium" charset="0"/>
              </a:rPr>
              <a:t>Décrivez</a:t>
            </a:r>
            <a:r>
              <a:rPr lang="en-US" sz="1000" dirty="0">
                <a:latin typeface="Titillium" charset="0"/>
                <a:ea typeface="Titillium" charset="0"/>
                <a:cs typeface="Titillium" charset="0"/>
              </a:rPr>
              <a:t> </a:t>
            </a:r>
            <a:r>
              <a:rPr lang="en-US" sz="1000" dirty="0" err="1">
                <a:latin typeface="Titillium" charset="0"/>
                <a:ea typeface="Titillium" charset="0"/>
                <a:cs typeface="Titillium" charset="0"/>
              </a:rPr>
              <a:t>en</a:t>
            </a:r>
            <a:r>
              <a:rPr lang="en-US" sz="1000" dirty="0">
                <a:latin typeface="Titillium" charset="0"/>
                <a:ea typeface="Titillium" charset="0"/>
                <a:cs typeface="Titillium" charset="0"/>
              </a:rPr>
              <a:t> </a:t>
            </a:r>
            <a:r>
              <a:rPr lang="en-US" sz="1000" dirty="0" err="1">
                <a:latin typeface="Titillium" charset="0"/>
                <a:ea typeface="Titillium" charset="0"/>
                <a:cs typeface="Titillium" charset="0"/>
              </a:rPr>
              <a:t>une</a:t>
            </a:r>
            <a:r>
              <a:rPr lang="en-US" sz="1000" dirty="0">
                <a:latin typeface="Titillium" charset="0"/>
                <a:ea typeface="Titillium" charset="0"/>
                <a:cs typeface="Titillium" charset="0"/>
              </a:rPr>
              <a:t> </a:t>
            </a:r>
            <a:r>
              <a:rPr lang="en-US" sz="1000" dirty="0" err="1">
                <a:latin typeface="Titillium" charset="0"/>
                <a:ea typeface="Titillium" charset="0"/>
                <a:cs typeface="Titillium" charset="0"/>
              </a:rPr>
              <a:t>ligne</a:t>
            </a:r>
            <a:r>
              <a:rPr lang="en-US" sz="1000" dirty="0">
                <a:latin typeface="Titillium" charset="0"/>
                <a:ea typeface="Titillium" charset="0"/>
                <a:cs typeface="Titillium" charset="0"/>
              </a:rPr>
              <a:t> les </a:t>
            </a:r>
            <a:r>
              <a:rPr lang="en-US" sz="1000" dirty="0" err="1">
                <a:latin typeface="Titillium" charset="0"/>
                <a:ea typeface="Titillium" charset="0"/>
                <a:cs typeface="Titillium" charset="0"/>
              </a:rPr>
              <a:t>objectifs</a:t>
            </a:r>
            <a:r>
              <a:rPr lang="en-US" sz="1000" dirty="0">
                <a:latin typeface="Titillium" charset="0"/>
                <a:ea typeface="Titillium" charset="0"/>
                <a:cs typeface="Titillium" charset="0"/>
              </a:rPr>
              <a:t> et les </a:t>
            </a:r>
            <a:r>
              <a:rPr lang="en-US" sz="1000" dirty="0" err="1">
                <a:latin typeface="Titillium" charset="0"/>
                <a:ea typeface="Titillium" charset="0"/>
                <a:cs typeface="Titillium" charset="0"/>
              </a:rPr>
              <a:t>spécialités</a:t>
            </a:r>
            <a:r>
              <a:rPr lang="en-US" sz="1000" dirty="0">
                <a:latin typeface="Titillium" charset="0"/>
                <a:ea typeface="Titillium" charset="0"/>
                <a:cs typeface="Titillium" charset="0"/>
              </a:rPr>
              <a:t> de </a:t>
            </a:r>
            <a:r>
              <a:rPr lang="en-US" sz="1000" dirty="0" err="1">
                <a:latin typeface="Titillium" charset="0"/>
                <a:ea typeface="Titillium" charset="0"/>
                <a:cs typeface="Titillium" charset="0"/>
              </a:rPr>
              <a:t>cette</a:t>
            </a:r>
            <a:r>
              <a:rPr lang="en-US" sz="1000" dirty="0">
                <a:latin typeface="Titillium" charset="0"/>
                <a:ea typeface="Titillium" charset="0"/>
                <a:cs typeface="Titillium" charset="0"/>
              </a:rPr>
              <a:t> formation.</a:t>
            </a:r>
          </a:p>
        </p:txBody>
      </p:sp>
      <p:sp>
        <p:nvSpPr>
          <p:cNvPr id="146" name="Parallelogram 37"/>
          <p:cNvSpPr/>
          <p:nvPr/>
        </p:nvSpPr>
        <p:spPr>
          <a:xfrm>
            <a:off x="2501310" y="9917699"/>
            <a:ext cx="1127452" cy="271329"/>
          </a:xfrm>
          <a:prstGeom prst="parallelogram">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7" name="TextBox 121"/>
          <p:cNvSpPr txBox="1"/>
          <p:nvPr/>
        </p:nvSpPr>
        <p:spPr>
          <a:xfrm>
            <a:off x="2627420" y="9917348"/>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152" name="TextBox 58"/>
          <p:cNvSpPr txBox="1"/>
          <p:nvPr/>
        </p:nvSpPr>
        <p:spPr>
          <a:xfrm>
            <a:off x="4849471" y="4253444"/>
            <a:ext cx="3038155" cy="584775"/>
          </a:xfrm>
          <a:prstGeom prst="rect">
            <a:avLst/>
          </a:prstGeom>
          <a:noFill/>
        </p:spPr>
        <p:txBody>
          <a:bodyPr wrap="square" rtlCol="0">
            <a:spAutoFit/>
          </a:bodyPr>
          <a:lstStyle/>
          <a:p>
            <a:r>
              <a:rPr lang="en-US" sz="3200" smtClean="0">
                <a:latin typeface="GOST 2.30481 type A" panose="00000400000000000000" pitchFamily="2" charset="0"/>
              </a:rPr>
              <a:t>+ </a:t>
            </a:r>
            <a:r>
              <a:rPr lang="en-US" sz="2400" smtClean="0">
                <a:latin typeface="GOST 2.30481 type A" panose="00000400000000000000" pitchFamily="2" charset="0"/>
              </a:rPr>
              <a:t>Hobbies</a:t>
            </a:r>
            <a:endParaRPr lang="uk-UA" sz="2400" dirty="0">
              <a:latin typeface="GOST 2.30481 type A" panose="00000400000000000000" pitchFamily="2" charset="0"/>
            </a:endParaRPr>
          </a:p>
        </p:txBody>
      </p:sp>
      <p:pic>
        <p:nvPicPr>
          <p:cNvPr id="153"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97579" y="5678448"/>
            <a:ext cx="339299" cy="339299"/>
          </a:xfrm>
          <a:prstGeom prst="rect">
            <a:avLst/>
          </a:prstGeom>
        </p:spPr>
      </p:pic>
      <p:pic>
        <p:nvPicPr>
          <p:cNvPr id="154" name="Picture 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97579" y="4836157"/>
            <a:ext cx="339299" cy="339299"/>
          </a:xfrm>
          <a:prstGeom prst="rect">
            <a:avLst/>
          </a:prstGeom>
        </p:spPr>
      </p:pic>
      <p:pic>
        <p:nvPicPr>
          <p:cNvPr id="155" name="Picture 6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97579" y="6121483"/>
            <a:ext cx="312684" cy="312684"/>
          </a:xfrm>
          <a:prstGeom prst="rect">
            <a:avLst/>
          </a:prstGeom>
        </p:spPr>
      </p:pic>
      <p:pic>
        <p:nvPicPr>
          <p:cNvPr id="156" name="Picture 6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7579" y="5281463"/>
            <a:ext cx="291807" cy="291807"/>
          </a:xfrm>
          <a:prstGeom prst="rect">
            <a:avLst/>
          </a:prstGeom>
        </p:spPr>
      </p:pic>
      <p:pic>
        <p:nvPicPr>
          <p:cNvPr id="162" name="Picture 6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97579" y="6537903"/>
            <a:ext cx="255796" cy="255796"/>
          </a:xfrm>
          <a:prstGeom prst="rect">
            <a:avLst/>
          </a:prstGeom>
        </p:spPr>
      </p:pic>
      <p:sp>
        <p:nvSpPr>
          <p:cNvPr id="163" name="TextBox 63"/>
          <p:cNvSpPr txBox="1"/>
          <p:nvPr/>
        </p:nvSpPr>
        <p:spPr>
          <a:xfrm>
            <a:off x="5743934" y="4903441"/>
            <a:ext cx="972446" cy="249299"/>
          </a:xfrm>
          <a:prstGeom prst="rect">
            <a:avLst/>
          </a:prstGeom>
          <a:noFill/>
        </p:spPr>
        <p:txBody>
          <a:bodyPr wrap="square" rtlCol="0">
            <a:spAutoFit/>
          </a:bodyPr>
          <a:lstStyle/>
          <a:p>
            <a:pPr algn="just">
              <a:lnSpc>
                <a:spcPct val="80000"/>
              </a:lnSpc>
            </a:pPr>
            <a:r>
              <a:rPr lang="en-US" sz="1200" dirty="0" smtClean="0">
                <a:latin typeface="Titillium" charset="0"/>
                <a:ea typeface="Titillium" charset="0"/>
                <a:cs typeface="Titillium" charset="0"/>
              </a:rPr>
              <a:t>Lecture</a:t>
            </a:r>
            <a:endParaRPr lang="en-US" sz="1200" dirty="0">
              <a:latin typeface="Titillium" charset="0"/>
              <a:ea typeface="Titillium" charset="0"/>
              <a:cs typeface="Titillium" charset="0"/>
            </a:endParaRPr>
          </a:p>
        </p:txBody>
      </p:sp>
      <p:sp>
        <p:nvSpPr>
          <p:cNvPr id="164" name="TextBox 63"/>
          <p:cNvSpPr txBox="1"/>
          <p:nvPr/>
        </p:nvSpPr>
        <p:spPr>
          <a:xfrm>
            <a:off x="5765788" y="5293066"/>
            <a:ext cx="1380099" cy="240066"/>
          </a:xfrm>
          <a:prstGeom prst="rect">
            <a:avLst/>
          </a:prstGeom>
          <a:noFill/>
        </p:spPr>
        <p:txBody>
          <a:bodyPr wrap="square" rtlCol="0">
            <a:spAutoFit/>
          </a:bodyPr>
          <a:lstStyle/>
          <a:p>
            <a:pPr algn="just">
              <a:lnSpc>
                <a:spcPct val="80000"/>
              </a:lnSpc>
            </a:pPr>
            <a:r>
              <a:rPr lang="en-US" sz="1200" dirty="0" smtClean="0">
                <a:latin typeface="Titillium" charset="0"/>
                <a:ea typeface="Titillium" charset="0"/>
                <a:cs typeface="Titillium" charset="0"/>
              </a:rPr>
              <a:t>Footing </a:t>
            </a:r>
            <a:r>
              <a:rPr lang="en-US" sz="1200" smtClean="0">
                <a:latin typeface="Titillium" charset="0"/>
                <a:ea typeface="Titillium" charset="0"/>
                <a:cs typeface="Titillium" charset="0"/>
              </a:rPr>
              <a:t>/ Football</a:t>
            </a:r>
            <a:endParaRPr lang="en-US" sz="1200" dirty="0">
              <a:latin typeface="Titillium" charset="0"/>
              <a:ea typeface="Titillium" charset="0"/>
              <a:cs typeface="Titillium" charset="0"/>
            </a:endParaRPr>
          </a:p>
        </p:txBody>
      </p:sp>
      <p:sp>
        <p:nvSpPr>
          <p:cNvPr id="165" name="TextBox 63"/>
          <p:cNvSpPr txBox="1"/>
          <p:nvPr/>
        </p:nvSpPr>
        <p:spPr>
          <a:xfrm>
            <a:off x="5759687" y="5704996"/>
            <a:ext cx="1380099" cy="249299"/>
          </a:xfrm>
          <a:prstGeom prst="rect">
            <a:avLst/>
          </a:prstGeom>
          <a:noFill/>
        </p:spPr>
        <p:txBody>
          <a:bodyPr wrap="square" rtlCol="0">
            <a:spAutoFit/>
          </a:bodyPr>
          <a:lstStyle/>
          <a:p>
            <a:pPr algn="just">
              <a:lnSpc>
                <a:spcPct val="80000"/>
              </a:lnSpc>
            </a:pPr>
            <a:r>
              <a:rPr lang="en-US" sz="1200" dirty="0" smtClean="0">
                <a:latin typeface="Titillium" charset="0"/>
                <a:ea typeface="Titillium" charset="0"/>
                <a:cs typeface="Titillium" charset="0"/>
              </a:rPr>
              <a:t>Blogging</a:t>
            </a:r>
            <a:endParaRPr lang="en-US" sz="1200" dirty="0">
              <a:latin typeface="Titillium" charset="0"/>
              <a:ea typeface="Titillium" charset="0"/>
              <a:cs typeface="Titillium" charset="0"/>
            </a:endParaRPr>
          </a:p>
        </p:txBody>
      </p:sp>
      <p:sp>
        <p:nvSpPr>
          <p:cNvPr id="166" name="TextBox 63"/>
          <p:cNvSpPr txBox="1"/>
          <p:nvPr/>
        </p:nvSpPr>
        <p:spPr>
          <a:xfrm>
            <a:off x="5742967" y="6119068"/>
            <a:ext cx="1380099" cy="249299"/>
          </a:xfrm>
          <a:prstGeom prst="rect">
            <a:avLst/>
          </a:prstGeom>
          <a:noFill/>
        </p:spPr>
        <p:txBody>
          <a:bodyPr wrap="square" rtlCol="0">
            <a:spAutoFit/>
          </a:bodyPr>
          <a:lstStyle/>
          <a:p>
            <a:pPr algn="just">
              <a:lnSpc>
                <a:spcPct val="80000"/>
              </a:lnSpc>
            </a:pPr>
            <a:r>
              <a:rPr lang="en-US" sz="1200" dirty="0" smtClean="0">
                <a:latin typeface="Titillium" charset="0"/>
                <a:ea typeface="Titillium" charset="0"/>
                <a:cs typeface="Titillium" charset="0"/>
              </a:rPr>
              <a:t>Voyage</a:t>
            </a:r>
            <a:endParaRPr lang="en-US" sz="1200" dirty="0">
              <a:latin typeface="Titillium" charset="0"/>
              <a:ea typeface="Titillium" charset="0"/>
              <a:cs typeface="Titillium" charset="0"/>
            </a:endParaRPr>
          </a:p>
        </p:txBody>
      </p:sp>
      <p:sp>
        <p:nvSpPr>
          <p:cNvPr id="167" name="TextBox 63"/>
          <p:cNvSpPr txBox="1"/>
          <p:nvPr/>
        </p:nvSpPr>
        <p:spPr>
          <a:xfrm>
            <a:off x="5734612" y="6533140"/>
            <a:ext cx="1380099" cy="249299"/>
          </a:xfrm>
          <a:prstGeom prst="rect">
            <a:avLst/>
          </a:prstGeom>
          <a:noFill/>
        </p:spPr>
        <p:txBody>
          <a:bodyPr wrap="square" rtlCol="0">
            <a:spAutoFit/>
          </a:bodyPr>
          <a:lstStyle/>
          <a:p>
            <a:pPr algn="just">
              <a:lnSpc>
                <a:spcPct val="80000"/>
              </a:lnSpc>
            </a:pPr>
            <a:r>
              <a:rPr lang="en-US" sz="1200" dirty="0" err="1" smtClean="0">
                <a:latin typeface="Titillium" charset="0"/>
                <a:ea typeface="Titillium" charset="0"/>
                <a:cs typeface="Titillium" charset="0"/>
              </a:rPr>
              <a:t>Musique</a:t>
            </a:r>
            <a:r>
              <a:rPr lang="en-US" sz="1200" dirty="0" smtClean="0">
                <a:latin typeface="Titillium" charset="0"/>
                <a:ea typeface="Titillium" charset="0"/>
                <a:cs typeface="Titillium" charset="0"/>
              </a:rPr>
              <a:t> </a:t>
            </a:r>
            <a:r>
              <a:rPr lang="en-US" sz="1200" dirty="0" err="1" smtClean="0">
                <a:latin typeface="Titillium" charset="0"/>
                <a:ea typeface="Titillium" charset="0"/>
                <a:cs typeface="Titillium" charset="0"/>
              </a:rPr>
              <a:t>classique</a:t>
            </a:r>
            <a:endParaRPr lang="en-US" sz="1200" dirty="0">
              <a:latin typeface="Titillium" charset="0"/>
              <a:ea typeface="Titillium" charset="0"/>
              <a:cs typeface="Titillium" charset="0"/>
            </a:endParaRPr>
          </a:p>
        </p:txBody>
      </p:sp>
      <p:sp>
        <p:nvSpPr>
          <p:cNvPr id="168" name="TextBox 58"/>
          <p:cNvSpPr txBox="1"/>
          <p:nvPr/>
        </p:nvSpPr>
        <p:spPr>
          <a:xfrm>
            <a:off x="4849471" y="7014357"/>
            <a:ext cx="3038155" cy="584775"/>
          </a:xfrm>
          <a:prstGeom prst="rect">
            <a:avLst/>
          </a:prstGeom>
          <a:noFill/>
        </p:spPr>
        <p:txBody>
          <a:bodyPr wrap="square" rtlCol="0">
            <a:spAutoFit/>
          </a:bodyPr>
          <a:lstStyle/>
          <a:p>
            <a:r>
              <a:rPr lang="en-US" sz="3200" dirty="0" smtClean="0">
                <a:latin typeface="GOST 2.30481 type A" panose="00000400000000000000" pitchFamily="2" charset="0"/>
              </a:rPr>
              <a:t>+ </a:t>
            </a:r>
            <a:r>
              <a:rPr lang="en-US" sz="2400" dirty="0" err="1" smtClean="0">
                <a:latin typeface="GOST 2.30481 type A" panose="00000400000000000000" pitchFamily="2" charset="0"/>
              </a:rPr>
              <a:t>Langues</a:t>
            </a:r>
            <a:endParaRPr lang="uk-UA" sz="2400" dirty="0">
              <a:latin typeface="GOST 2.30481 type A" panose="00000400000000000000" pitchFamily="2" charset="0"/>
            </a:endParaRPr>
          </a:p>
        </p:txBody>
      </p:sp>
      <p:sp>
        <p:nvSpPr>
          <p:cNvPr id="169" name="TextBox 52"/>
          <p:cNvSpPr txBox="1"/>
          <p:nvPr/>
        </p:nvSpPr>
        <p:spPr>
          <a:xfrm>
            <a:off x="5166076" y="7606561"/>
            <a:ext cx="574196" cy="276999"/>
          </a:xfrm>
          <a:prstGeom prst="rect">
            <a:avLst/>
          </a:prstGeom>
          <a:noFill/>
        </p:spPr>
        <p:txBody>
          <a:bodyPr wrap="none" rtlCol="0">
            <a:spAutoFit/>
          </a:bodyPr>
          <a:lstStyle/>
          <a:p>
            <a:r>
              <a:rPr lang="en-US" sz="1200" dirty="0" smtClean="0">
                <a:latin typeface="Bebas Neue Bold" panose="020B0606020202050201" pitchFamily="34" charset="-52"/>
              </a:rPr>
              <a:t>ANGLAIS</a:t>
            </a:r>
            <a:endParaRPr lang="uk-UA" sz="1200" dirty="0">
              <a:latin typeface="Bebas Neue Bold" panose="020B0606020202050201" pitchFamily="34" charset="-52"/>
            </a:endParaRPr>
          </a:p>
        </p:txBody>
      </p:sp>
      <p:sp>
        <p:nvSpPr>
          <p:cNvPr id="170" name="TextBox 53"/>
          <p:cNvSpPr txBox="1"/>
          <p:nvPr/>
        </p:nvSpPr>
        <p:spPr>
          <a:xfrm>
            <a:off x="5166076" y="7872727"/>
            <a:ext cx="683200" cy="276999"/>
          </a:xfrm>
          <a:prstGeom prst="rect">
            <a:avLst/>
          </a:prstGeom>
          <a:noFill/>
        </p:spPr>
        <p:txBody>
          <a:bodyPr wrap="none" rtlCol="0">
            <a:spAutoFit/>
          </a:bodyPr>
          <a:lstStyle/>
          <a:p>
            <a:r>
              <a:rPr lang="en-US" sz="1200" dirty="0" smtClean="0">
                <a:latin typeface="Bebas Neue Bold" panose="020B0606020202050201" pitchFamily="34" charset="-52"/>
              </a:rPr>
              <a:t>ALLEMAND</a:t>
            </a:r>
            <a:endParaRPr lang="uk-UA" sz="1200" dirty="0">
              <a:latin typeface="Bebas Neue Bold" panose="020B0606020202050201" pitchFamily="34" charset="-52"/>
            </a:endParaRPr>
          </a:p>
        </p:txBody>
      </p:sp>
      <p:sp>
        <p:nvSpPr>
          <p:cNvPr id="171" name="TextBox 54"/>
          <p:cNvSpPr txBox="1"/>
          <p:nvPr/>
        </p:nvSpPr>
        <p:spPr>
          <a:xfrm>
            <a:off x="5171331" y="8142990"/>
            <a:ext cx="657168" cy="276999"/>
          </a:xfrm>
          <a:prstGeom prst="rect">
            <a:avLst/>
          </a:prstGeom>
          <a:noFill/>
        </p:spPr>
        <p:txBody>
          <a:bodyPr wrap="none" rtlCol="0">
            <a:spAutoFit/>
          </a:bodyPr>
          <a:lstStyle/>
          <a:p>
            <a:r>
              <a:rPr lang="en-US" sz="1200" dirty="0" smtClean="0">
                <a:latin typeface="Bebas Neue Bold" panose="020B0606020202050201" pitchFamily="34" charset="-52"/>
              </a:rPr>
              <a:t>ESPAGNOL</a:t>
            </a:r>
            <a:endParaRPr lang="uk-UA" sz="1200" dirty="0">
              <a:latin typeface="Bebas Neue Bold" panose="020B0606020202050201" pitchFamily="34" charset="-52"/>
            </a:endParaRPr>
          </a:p>
        </p:txBody>
      </p:sp>
      <p:sp>
        <p:nvSpPr>
          <p:cNvPr id="172" name="TextBox 55"/>
          <p:cNvSpPr txBox="1"/>
          <p:nvPr/>
        </p:nvSpPr>
        <p:spPr>
          <a:xfrm>
            <a:off x="5772339" y="7623428"/>
            <a:ext cx="562759" cy="249299"/>
          </a:xfrm>
          <a:prstGeom prst="rect">
            <a:avLst/>
          </a:prstGeom>
          <a:noFill/>
        </p:spPr>
        <p:txBody>
          <a:bodyPr wrap="square" rtlCol="0">
            <a:spAutoFit/>
          </a:bodyPr>
          <a:lstStyle/>
          <a:p>
            <a:pPr algn="just">
              <a:lnSpc>
                <a:spcPct val="80000"/>
              </a:lnSpc>
            </a:pPr>
            <a:r>
              <a:rPr lang="en-US" sz="1200" i="1" smtClean="0">
                <a:solidFill>
                  <a:srgbClr val="366A8A"/>
                </a:solidFill>
                <a:latin typeface="Titillium Lt" panose="00000400000000000000" pitchFamily="50" charset="0"/>
              </a:rPr>
              <a:t>natif</a:t>
            </a:r>
            <a:endParaRPr lang="en-US" sz="1200" i="1" dirty="0">
              <a:solidFill>
                <a:srgbClr val="366A8A"/>
              </a:solidFill>
              <a:latin typeface="Titillium Lt" panose="00000400000000000000" pitchFamily="50" charset="0"/>
            </a:endParaRPr>
          </a:p>
        </p:txBody>
      </p:sp>
      <p:sp>
        <p:nvSpPr>
          <p:cNvPr id="173" name="TextBox 56"/>
          <p:cNvSpPr txBox="1"/>
          <p:nvPr/>
        </p:nvSpPr>
        <p:spPr>
          <a:xfrm>
            <a:off x="5743869" y="7887657"/>
            <a:ext cx="706446" cy="249299"/>
          </a:xfrm>
          <a:prstGeom prst="rect">
            <a:avLst/>
          </a:prstGeom>
          <a:noFill/>
        </p:spPr>
        <p:txBody>
          <a:bodyPr wrap="square" rtlCol="0">
            <a:spAutoFit/>
          </a:bodyPr>
          <a:lstStyle/>
          <a:p>
            <a:pPr algn="just">
              <a:lnSpc>
                <a:spcPct val="80000"/>
              </a:lnSpc>
            </a:pPr>
            <a:r>
              <a:rPr lang="en-US" sz="1200" i="1" dirty="0" err="1" smtClean="0">
                <a:solidFill>
                  <a:srgbClr val="366A8A"/>
                </a:solidFill>
                <a:latin typeface="Titillium Lt" panose="00000400000000000000" pitchFamily="50" charset="0"/>
              </a:rPr>
              <a:t>basique</a:t>
            </a:r>
            <a:endParaRPr lang="en-US" sz="1200" i="1" dirty="0">
              <a:solidFill>
                <a:srgbClr val="366A8A"/>
              </a:solidFill>
              <a:latin typeface="Titillium Lt" panose="00000400000000000000" pitchFamily="50" charset="0"/>
            </a:endParaRPr>
          </a:p>
        </p:txBody>
      </p:sp>
      <p:sp>
        <p:nvSpPr>
          <p:cNvPr id="174" name="TextBox 57"/>
          <p:cNvSpPr txBox="1"/>
          <p:nvPr/>
        </p:nvSpPr>
        <p:spPr>
          <a:xfrm>
            <a:off x="5733825" y="8160208"/>
            <a:ext cx="966737" cy="397032"/>
          </a:xfrm>
          <a:prstGeom prst="rect">
            <a:avLst/>
          </a:prstGeom>
          <a:noFill/>
        </p:spPr>
        <p:txBody>
          <a:bodyPr wrap="square" rtlCol="0">
            <a:spAutoFit/>
          </a:bodyPr>
          <a:lstStyle/>
          <a:p>
            <a:pPr algn="just">
              <a:lnSpc>
                <a:spcPct val="80000"/>
              </a:lnSpc>
            </a:pPr>
            <a:r>
              <a:rPr lang="en-US" sz="1200" i="1" dirty="0" err="1" smtClean="0">
                <a:solidFill>
                  <a:srgbClr val="366A8A"/>
                </a:solidFill>
                <a:latin typeface="Titillium Lt" panose="00000400000000000000" pitchFamily="50" charset="0"/>
              </a:rPr>
              <a:t>intermédiaire</a:t>
            </a:r>
            <a:endParaRPr lang="en-US" sz="1200" i="1" dirty="0">
              <a:solidFill>
                <a:srgbClr val="366A8A"/>
              </a:solidFill>
              <a:latin typeface="Titillium Lt" panose="00000400000000000000" pitchFamily="50" charset="0"/>
            </a:endParaRPr>
          </a:p>
        </p:txBody>
      </p:sp>
      <p:sp>
        <p:nvSpPr>
          <p:cNvPr id="176" name="TextBox 132"/>
          <p:cNvSpPr txBox="1"/>
          <p:nvPr/>
        </p:nvSpPr>
        <p:spPr>
          <a:xfrm>
            <a:off x="3932050" y="9927890"/>
            <a:ext cx="1827530" cy="301621"/>
          </a:xfrm>
          <a:prstGeom prst="rect">
            <a:avLst/>
          </a:prstGeom>
          <a:noFill/>
        </p:spPr>
        <p:txBody>
          <a:bodyPr wrap="square" rtlCol="0">
            <a:spAutoFit/>
          </a:bodyPr>
          <a:lstStyle/>
          <a:p>
            <a:pPr algn="just">
              <a:lnSpc>
                <a:spcPct val="80000"/>
              </a:lnSpc>
            </a:pPr>
            <a:r>
              <a:rPr lang="en-US" sz="1600" dirty="0" smtClean="0">
                <a:latin typeface="Bebas Neue Bold" panose="020B0606020202050201" pitchFamily="34" charset="-52"/>
              </a:rPr>
              <a:t>UNIVERSITÉ </a:t>
            </a:r>
            <a:r>
              <a:rPr lang="en-US" sz="1600" dirty="0" err="1" smtClean="0">
                <a:latin typeface="Bebas Neue Light" panose="00000500000000000000" pitchFamily="2" charset="-52"/>
              </a:rPr>
              <a:t>Diplôme</a:t>
            </a:r>
            <a:endParaRPr lang="en-US" sz="1600" dirty="0" smtClean="0">
              <a:latin typeface="Bebas Neue Light" panose="00000500000000000000" pitchFamily="2" charset="-52"/>
            </a:endParaRPr>
          </a:p>
        </p:txBody>
      </p:sp>
      <p:sp>
        <p:nvSpPr>
          <p:cNvPr id="177" name="Rectangle 176"/>
          <p:cNvSpPr/>
          <p:nvPr/>
        </p:nvSpPr>
        <p:spPr>
          <a:xfrm>
            <a:off x="3942307" y="10230667"/>
            <a:ext cx="3007518" cy="400110"/>
          </a:xfrm>
          <a:prstGeom prst="rect">
            <a:avLst/>
          </a:prstGeom>
        </p:spPr>
        <p:txBody>
          <a:bodyPr wrap="square">
            <a:spAutoFit/>
          </a:bodyPr>
          <a:lstStyle/>
          <a:p>
            <a:r>
              <a:rPr lang="en-US" sz="1000" dirty="0" err="1">
                <a:latin typeface="Titillium" charset="0"/>
                <a:ea typeface="Titillium" charset="0"/>
                <a:cs typeface="Titillium" charset="0"/>
              </a:rPr>
              <a:t>Décrivez</a:t>
            </a:r>
            <a:r>
              <a:rPr lang="en-US" sz="1000" dirty="0">
                <a:latin typeface="Titillium" charset="0"/>
                <a:ea typeface="Titillium" charset="0"/>
                <a:cs typeface="Titillium" charset="0"/>
              </a:rPr>
              <a:t> </a:t>
            </a:r>
            <a:r>
              <a:rPr lang="en-US" sz="1000" dirty="0" err="1">
                <a:latin typeface="Titillium" charset="0"/>
                <a:ea typeface="Titillium" charset="0"/>
                <a:cs typeface="Titillium" charset="0"/>
              </a:rPr>
              <a:t>en</a:t>
            </a:r>
            <a:r>
              <a:rPr lang="en-US" sz="1000" dirty="0">
                <a:latin typeface="Titillium" charset="0"/>
                <a:ea typeface="Titillium" charset="0"/>
                <a:cs typeface="Titillium" charset="0"/>
              </a:rPr>
              <a:t> </a:t>
            </a:r>
            <a:r>
              <a:rPr lang="en-US" sz="1000" dirty="0" err="1">
                <a:latin typeface="Titillium" charset="0"/>
                <a:ea typeface="Titillium" charset="0"/>
                <a:cs typeface="Titillium" charset="0"/>
              </a:rPr>
              <a:t>une</a:t>
            </a:r>
            <a:r>
              <a:rPr lang="en-US" sz="1000" dirty="0">
                <a:latin typeface="Titillium" charset="0"/>
                <a:ea typeface="Titillium" charset="0"/>
                <a:cs typeface="Titillium" charset="0"/>
              </a:rPr>
              <a:t> </a:t>
            </a:r>
            <a:r>
              <a:rPr lang="en-US" sz="1000" dirty="0" err="1">
                <a:latin typeface="Titillium" charset="0"/>
                <a:ea typeface="Titillium" charset="0"/>
                <a:cs typeface="Titillium" charset="0"/>
              </a:rPr>
              <a:t>ligne</a:t>
            </a:r>
            <a:r>
              <a:rPr lang="en-US" sz="1000" dirty="0">
                <a:latin typeface="Titillium" charset="0"/>
                <a:ea typeface="Titillium" charset="0"/>
                <a:cs typeface="Titillium" charset="0"/>
              </a:rPr>
              <a:t> les </a:t>
            </a:r>
            <a:r>
              <a:rPr lang="en-US" sz="1000" dirty="0" err="1">
                <a:latin typeface="Titillium" charset="0"/>
                <a:ea typeface="Titillium" charset="0"/>
                <a:cs typeface="Titillium" charset="0"/>
              </a:rPr>
              <a:t>objectifs</a:t>
            </a:r>
            <a:r>
              <a:rPr lang="en-US" sz="1000" dirty="0">
                <a:latin typeface="Titillium" charset="0"/>
                <a:ea typeface="Titillium" charset="0"/>
                <a:cs typeface="Titillium" charset="0"/>
              </a:rPr>
              <a:t> et les </a:t>
            </a:r>
            <a:r>
              <a:rPr lang="en-US" sz="1000" dirty="0" err="1">
                <a:latin typeface="Titillium" charset="0"/>
                <a:ea typeface="Titillium" charset="0"/>
                <a:cs typeface="Titillium" charset="0"/>
              </a:rPr>
              <a:t>spécialités</a:t>
            </a:r>
            <a:r>
              <a:rPr lang="en-US" sz="1000" dirty="0">
                <a:latin typeface="Titillium" charset="0"/>
                <a:ea typeface="Titillium" charset="0"/>
                <a:cs typeface="Titillium" charset="0"/>
              </a:rPr>
              <a:t> de </a:t>
            </a:r>
            <a:r>
              <a:rPr lang="en-US" sz="1000" dirty="0" err="1">
                <a:latin typeface="Titillium" charset="0"/>
                <a:ea typeface="Titillium" charset="0"/>
                <a:cs typeface="Titillium" charset="0"/>
              </a:rPr>
              <a:t>cette</a:t>
            </a:r>
            <a:r>
              <a:rPr lang="en-US" sz="1000" dirty="0">
                <a:latin typeface="Titillium" charset="0"/>
                <a:ea typeface="Titillium" charset="0"/>
                <a:cs typeface="Titillium" charset="0"/>
              </a:rPr>
              <a:t> formation.</a:t>
            </a:r>
          </a:p>
        </p:txBody>
      </p:sp>
      <p:sp>
        <p:nvSpPr>
          <p:cNvPr id="178" name="Parallelogram 37"/>
          <p:cNvSpPr/>
          <p:nvPr/>
        </p:nvSpPr>
        <p:spPr>
          <a:xfrm>
            <a:off x="6242439" y="9909125"/>
            <a:ext cx="1127452" cy="271329"/>
          </a:xfrm>
          <a:prstGeom prst="parallelogram">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79" name="TextBox 121"/>
          <p:cNvSpPr txBox="1"/>
          <p:nvPr/>
        </p:nvSpPr>
        <p:spPr>
          <a:xfrm>
            <a:off x="6368549" y="9908774"/>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180" name="TextBox 91"/>
          <p:cNvSpPr txBox="1"/>
          <p:nvPr/>
        </p:nvSpPr>
        <p:spPr>
          <a:xfrm>
            <a:off x="156850" y="8280721"/>
            <a:ext cx="3111923" cy="301621"/>
          </a:xfrm>
          <a:prstGeom prst="rect">
            <a:avLst/>
          </a:prstGeom>
          <a:noFill/>
        </p:spPr>
        <p:txBody>
          <a:bodyPr wrap="square" rtlCol="0">
            <a:spAutoFit/>
          </a:bodyPr>
          <a:lstStyle/>
          <a:p>
            <a:pPr algn="just">
              <a:lnSpc>
                <a:spcPct val="80000"/>
              </a:lnSpc>
            </a:pPr>
            <a:r>
              <a:rPr lang="en-US" sz="1600" smtClean="0">
                <a:latin typeface="Bebas Neue Bold" panose="020B0606020202050201" pitchFamily="34" charset="-52"/>
              </a:rPr>
              <a:t>SOCIÉTÉ </a:t>
            </a:r>
            <a:r>
              <a:rPr lang="en-US" sz="1600" dirty="0" smtClean="0">
                <a:latin typeface="Bebas Neue Light" panose="00000500000000000000" pitchFamily="2" charset="-52"/>
              </a:rPr>
              <a:t>TITRE DU POSTE</a:t>
            </a:r>
          </a:p>
        </p:txBody>
      </p:sp>
      <p:sp>
        <p:nvSpPr>
          <p:cNvPr id="181" name="Прямоугольник 107"/>
          <p:cNvSpPr/>
          <p:nvPr/>
        </p:nvSpPr>
        <p:spPr>
          <a:xfrm>
            <a:off x="136968" y="8561190"/>
            <a:ext cx="4304966" cy="707886"/>
          </a:xfrm>
          <a:prstGeom prst="rect">
            <a:avLst/>
          </a:prstGeom>
        </p:spPr>
        <p:txBody>
          <a:bodyPr wrap="square">
            <a:spAutoFit/>
          </a:bodyPr>
          <a:lstStyle/>
          <a:p>
            <a:pPr>
              <a:tabLst>
                <a:tab pos="723900" algn="l"/>
                <a:tab pos="1447800" algn="l"/>
                <a:tab pos="2171700" algn="l"/>
              </a:tabLst>
              <a:defRPr/>
            </a:pPr>
            <a:r>
              <a:rPr lang="fr-FR" sz="1000" dirty="0">
                <a:latin typeface="Titillium" charset="0"/>
                <a:ea typeface="Titillium" charset="0"/>
                <a:cs typeface="Titillium" charset="0"/>
              </a:rPr>
              <a:t>Décrivez ici les fonctions que vous avez occupées. Décrivez également vos missions, le nombre de personnes que vous avez encadré et si vous le pouvez, essayez d’inscrire les résultats que vous avez obtenus, n’hésitez pas à les quantifier.</a:t>
            </a:r>
          </a:p>
        </p:txBody>
      </p:sp>
      <p:sp>
        <p:nvSpPr>
          <p:cNvPr id="182" name="Parallelogram 37"/>
          <p:cNvSpPr/>
          <p:nvPr/>
        </p:nvSpPr>
        <p:spPr>
          <a:xfrm>
            <a:off x="3054655" y="8233527"/>
            <a:ext cx="1127452" cy="271329"/>
          </a:xfrm>
          <a:prstGeom prst="parallelogram">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83" name="TextBox 121"/>
          <p:cNvSpPr txBox="1"/>
          <p:nvPr/>
        </p:nvSpPr>
        <p:spPr>
          <a:xfrm>
            <a:off x="3180765" y="8233176"/>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Tree>
    <p:extLst>
      <p:ext uri="{BB962C8B-B14F-4D97-AF65-F5344CB8AC3E}">
        <p14:creationId xmlns:p14="http://schemas.microsoft.com/office/powerpoint/2010/main" val="10945979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TotalTime>
  <Words>366</Words>
  <Application>Microsoft Macintosh PowerPoint</Application>
  <PresentationFormat>Personnalisé</PresentationFormat>
  <Paragraphs>54</Paragraphs>
  <Slides>1</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vt:i4>
      </vt:variant>
    </vt:vector>
  </HeadingPairs>
  <TitlesOfParts>
    <vt:vector size="11" baseType="lpstr">
      <vt:lpstr>Bebas Neue Bold</vt:lpstr>
      <vt:lpstr>Bebas Neue Light</vt:lpstr>
      <vt:lpstr>Calibri</vt:lpstr>
      <vt:lpstr>Calibri Light</vt:lpstr>
      <vt:lpstr>Century Gothic</vt:lpstr>
      <vt:lpstr>GOST 2.30481 type A</vt:lpstr>
      <vt:lpstr>Titillium</vt:lpstr>
      <vt:lpstr>Titillium Lt</vt:lpstr>
      <vt:lpstr>Arial</vt:lpstr>
      <vt:lpstr>Thème Office</vt:lpstr>
      <vt:lpstr>Présentation PowerPoint</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23</cp:revision>
  <dcterms:created xsi:type="dcterms:W3CDTF">2017-10-27T21:47:45Z</dcterms:created>
  <dcterms:modified xsi:type="dcterms:W3CDTF">2017-10-27T22:38:49Z</dcterms:modified>
</cp:coreProperties>
</file>