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8" r:id="rId2"/>
  </p:sldIdLst>
  <p:sldSz cx="7562850" cy="10688638"/>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367">
          <p15:clr>
            <a:srgbClr val="A4A3A4"/>
          </p15:clr>
        </p15:guide>
        <p15:guide id="2" pos="238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CA564"/>
    <a:srgbClr val="5CABC8"/>
    <a:srgbClr val="71C2FF"/>
    <a:srgbClr val="ECBBBA"/>
    <a:srgbClr val="D66F6C"/>
    <a:srgbClr val="BE3935"/>
    <a:srgbClr val="F1BC87"/>
    <a:srgbClr val="E58222"/>
    <a:srgbClr val="49AFF6"/>
    <a:srgbClr val="B1D4A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786"/>
    <p:restoredTop sz="94557"/>
  </p:normalViewPr>
  <p:slideViewPr>
    <p:cSldViewPr snapToGrid="0" snapToObjects="1">
      <p:cViewPr varScale="1">
        <p:scale>
          <a:sx n="147" d="100"/>
          <a:sy n="147" d="100"/>
        </p:scale>
        <p:origin x="3608" y="208"/>
      </p:cViewPr>
      <p:guideLst>
        <p:guide orient="horz" pos="3367"/>
        <p:guide pos="2382"/>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567214" y="3320407"/>
            <a:ext cx="6428423" cy="2291129"/>
          </a:xfrm>
        </p:spPr>
        <p:txBody>
          <a:bodyPr/>
          <a:lstStyle/>
          <a:p>
            <a:r>
              <a:rPr lang="fr-FR"/>
              <a:t>Cliquez et modifiez le titre</a:t>
            </a:r>
          </a:p>
        </p:txBody>
      </p:sp>
      <p:sp>
        <p:nvSpPr>
          <p:cNvPr id="3" name="Sous-titre 2"/>
          <p:cNvSpPr>
            <a:spLocks noGrp="1"/>
          </p:cNvSpPr>
          <p:nvPr>
            <p:ph type="subTitle" idx="1"/>
          </p:nvPr>
        </p:nvSpPr>
        <p:spPr>
          <a:xfrm>
            <a:off x="1134428" y="6056895"/>
            <a:ext cx="5293995" cy="2731541"/>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p>
        </p:txBody>
      </p:sp>
      <p:sp>
        <p:nvSpPr>
          <p:cNvPr id="4" name="Espace réservé de la date 3"/>
          <p:cNvSpPr>
            <a:spLocks noGrp="1"/>
          </p:cNvSpPr>
          <p:nvPr>
            <p:ph type="dt" sz="half" idx="10"/>
          </p:nvPr>
        </p:nvSpPr>
        <p:spPr/>
        <p:txBody>
          <a:body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068178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139107922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4535084" y="668040"/>
            <a:ext cx="1407530" cy="14214405"/>
          </a:xfrm>
        </p:spPr>
        <p:txBody>
          <a:bodyPr vert="eaVert"/>
          <a:lstStyle/>
          <a:p>
            <a:r>
              <a:rPr lang="fr-FR"/>
              <a:t>Cliquez et modifiez le titre</a:t>
            </a:r>
          </a:p>
        </p:txBody>
      </p:sp>
      <p:sp>
        <p:nvSpPr>
          <p:cNvPr id="3" name="Espace réservé du texte vertical 2"/>
          <p:cNvSpPr>
            <a:spLocks noGrp="1"/>
          </p:cNvSpPr>
          <p:nvPr>
            <p:ph type="body" orient="vert" idx="1"/>
          </p:nvPr>
        </p:nvSpPr>
        <p:spPr>
          <a:xfrm>
            <a:off x="312493" y="668040"/>
            <a:ext cx="4096544" cy="1421440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18042685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858204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597413" y="6868441"/>
            <a:ext cx="6428423" cy="2122882"/>
          </a:xfrm>
        </p:spPr>
        <p:txBody>
          <a:bodyPr anchor="t"/>
          <a:lstStyle>
            <a:lvl1pPr algn="l">
              <a:defRPr sz="4000" b="1" cap="all"/>
            </a:lvl1pPr>
          </a:lstStyle>
          <a:p>
            <a:r>
              <a:rPr lang="fr-FR"/>
              <a:t>Cliquez et modifiez le titre</a:t>
            </a:r>
          </a:p>
        </p:txBody>
      </p:sp>
      <p:sp>
        <p:nvSpPr>
          <p:cNvPr id="3" name="Espace réservé du texte 2"/>
          <p:cNvSpPr>
            <a:spLocks noGrp="1"/>
          </p:cNvSpPr>
          <p:nvPr>
            <p:ph type="body" idx="1"/>
          </p:nvPr>
        </p:nvSpPr>
        <p:spPr>
          <a:xfrm>
            <a:off x="597413" y="4530301"/>
            <a:ext cx="6428423" cy="2338139"/>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9165844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u contenu 2"/>
          <p:cNvSpPr>
            <a:spLocks noGrp="1"/>
          </p:cNvSpPr>
          <p:nvPr>
            <p:ph sz="half" idx="1"/>
          </p:nvPr>
        </p:nvSpPr>
        <p:spPr>
          <a:xfrm>
            <a:off x="312493" y="3887003"/>
            <a:ext cx="2752037" cy="109954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3190577" y="3887003"/>
            <a:ext cx="2752037" cy="10995441"/>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8CF0904D-930F-FD46-A326-BF7152BF9E0A}" type="datetimeFigureOut">
              <a:rPr lang="fr-FR" smtClean="0"/>
              <a:t>25/05/2018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41821343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378143" y="428041"/>
            <a:ext cx="6806565" cy="1781440"/>
          </a:xfrm>
        </p:spPr>
        <p:txBody>
          <a:bodyPr/>
          <a:lstStyle>
            <a:lvl1pPr>
              <a:defRPr/>
            </a:lvl1pPr>
          </a:lstStyle>
          <a:p>
            <a:r>
              <a:rPr lang="fr-FR"/>
              <a:t>Cliquez et modifiez le titre</a:t>
            </a:r>
          </a:p>
        </p:txBody>
      </p:sp>
      <p:sp>
        <p:nvSpPr>
          <p:cNvPr id="3" name="Espace réservé du texte 2"/>
          <p:cNvSpPr>
            <a:spLocks noGrp="1"/>
          </p:cNvSpPr>
          <p:nvPr>
            <p:ph type="body" idx="1"/>
          </p:nvPr>
        </p:nvSpPr>
        <p:spPr>
          <a:xfrm>
            <a:off x="378143" y="2392573"/>
            <a:ext cx="3341572" cy="9971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378143" y="3389684"/>
            <a:ext cx="3341572" cy="6158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3841823" y="2392573"/>
            <a:ext cx="3342885" cy="99711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3841823" y="3389684"/>
            <a:ext cx="3342885" cy="6158339"/>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8CF0904D-930F-FD46-A326-BF7152BF9E0A}" type="datetimeFigureOut">
              <a:rPr lang="fr-FR" smtClean="0"/>
              <a:t>25/05/2018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42148975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p>
        </p:txBody>
      </p:sp>
      <p:sp>
        <p:nvSpPr>
          <p:cNvPr id="3" name="Espace réservé de la date 2"/>
          <p:cNvSpPr>
            <a:spLocks noGrp="1"/>
          </p:cNvSpPr>
          <p:nvPr>
            <p:ph type="dt" sz="half" idx="10"/>
          </p:nvPr>
        </p:nvSpPr>
        <p:spPr/>
        <p:txBody>
          <a:bodyPr/>
          <a:lstStyle/>
          <a:p>
            <a:fld id="{8CF0904D-930F-FD46-A326-BF7152BF9E0A}" type="datetimeFigureOut">
              <a:rPr lang="fr-FR" smtClean="0"/>
              <a:t>25/05/2018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2747265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8CF0904D-930F-FD46-A326-BF7152BF9E0A}" type="datetimeFigureOut">
              <a:rPr lang="fr-FR" smtClean="0"/>
              <a:t>25/05/2018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2781842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378143" y="425566"/>
            <a:ext cx="2488126" cy="1811130"/>
          </a:xfrm>
        </p:spPr>
        <p:txBody>
          <a:bodyPr anchor="b"/>
          <a:lstStyle>
            <a:lvl1pPr algn="l">
              <a:defRPr sz="2000" b="1"/>
            </a:lvl1pPr>
          </a:lstStyle>
          <a:p>
            <a:r>
              <a:rPr lang="fr-FR"/>
              <a:t>Cliquez et modifiez le titre</a:t>
            </a:r>
          </a:p>
        </p:txBody>
      </p:sp>
      <p:sp>
        <p:nvSpPr>
          <p:cNvPr id="3" name="Espace réservé du contenu 2"/>
          <p:cNvSpPr>
            <a:spLocks noGrp="1"/>
          </p:cNvSpPr>
          <p:nvPr>
            <p:ph idx="1"/>
          </p:nvPr>
        </p:nvSpPr>
        <p:spPr>
          <a:xfrm>
            <a:off x="2956864" y="425567"/>
            <a:ext cx="4227843" cy="9122456"/>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378143" y="2236697"/>
            <a:ext cx="2488126" cy="731132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CF0904D-930F-FD46-A326-BF7152BF9E0A}" type="datetimeFigureOut">
              <a:rPr lang="fr-FR" smtClean="0"/>
              <a:t>25/05/2018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7121555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482372" y="7482047"/>
            <a:ext cx="4537710" cy="883298"/>
          </a:xfrm>
        </p:spPr>
        <p:txBody>
          <a:bodyPr anchor="b"/>
          <a:lstStyle>
            <a:lvl1pPr algn="l">
              <a:defRPr sz="2000" b="1"/>
            </a:lvl1pPr>
          </a:lstStyle>
          <a:p>
            <a:r>
              <a:rPr lang="fr-FR"/>
              <a:t>Cliquez et modifiez le titre</a:t>
            </a:r>
          </a:p>
        </p:txBody>
      </p:sp>
      <p:sp>
        <p:nvSpPr>
          <p:cNvPr id="3" name="Espace réservé pour une image  2"/>
          <p:cNvSpPr>
            <a:spLocks noGrp="1"/>
          </p:cNvSpPr>
          <p:nvPr>
            <p:ph type="pic" idx="1"/>
          </p:nvPr>
        </p:nvSpPr>
        <p:spPr>
          <a:xfrm>
            <a:off x="1482372" y="955049"/>
            <a:ext cx="4537710" cy="6413183"/>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482372" y="8365344"/>
            <a:ext cx="4537710" cy="125443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8CF0904D-930F-FD46-A326-BF7152BF9E0A}" type="datetimeFigureOut">
              <a:rPr lang="fr-FR" smtClean="0"/>
              <a:t>25/05/2018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5F2BAB27-56FE-0F4B-AD23-F85EC639443E}" type="slidenum">
              <a:rPr lang="fr-FR" smtClean="0"/>
              <a:t>‹N°›</a:t>
            </a:fld>
            <a:endParaRPr lang="fr-FR"/>
          </a:p>
        </p:txBody>
      </p:sp>
    </p:spTree>
    <p:extLst>
      <p:ext uri="{BB962C8B-B14F-4D97-AF65-F5344CB8AC3E}">
        <p14:creationId xmlns:p14="http://schemas.microsoft.com/office/powerpoint/2010/main" val="3586154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378143" y="428041"/>
            <a:ext cx="6806565" cy="1781440"/>
          </a:xfrm>
          <a:prstGeom prst="rect">
            <a:avLst/>
          </a:prstGeom>
        </p:spPr>
        <p:txBody>
          <a:bodyPr vert="horz" lIns="91440" tIns="45720" rIns="91440" bIns="45720" rtlCol="0" anchor="ctr">
            <a:normAutofit/>
          </a:bodyPr>
          <a:lstStyle/>
          <a:p>
            <a:r>
              <a:rPr lang="fr-FR"/>
              <a:t>Cliquez et modifiez le titre</a:t>
            </a:r>
          </a:p>
        </p:txBody>
      </p:sp>
      <p:sp>
        <p:nvSpPr>
          <p:cNvPr id="3" name="Espace réservé du texte 2"/>
          <p:cNvSpPr>
            <a:spLocks noGrp="1"/>
          </p:cNvSpPr>
          <p:nvPr>
            <p:ph type="body" idx="1"/>
          </p:nvPr>
        </p:nvSpPr>
        <p:spPr>
          <a:xfrm>
            <a:off x="378143" y="2494016"/>
            <a:ext cx="6806565" cy="7054007"/>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378143" y="9906785"/>
            <a:ext cx="1764665" cy="569071"/>
          </a:xfrm>
          <a:prstGeom prst="rect">
            <a:avLst/>
          </a:prstGeom>
        </p:spPr>
        <p:txBody>
          <a:bodyPr vert="horz" lIns="91440" tIns="45720" rIns="91440" bIns="45720" rtlCol="0" anchor="ctr"/>
          <a:lstStyle>
            <a:lvl1pPr algn="l">
              <a:defRPr sz="1200">
                <a:solidFill>
                  <a:schemeClr val="tx1">
                    <a:tint val="75000"/>
                  </a:schemeClr>
                </a:solidFill>
              </a:defRPr>
            </a:lvl1pPr>
          </a:lstStyle>
          <a:p>
            <a:fld id="{8CF0904D-930F-FD46-A326-BF7152BF9E0A}" type="datetimeFigureOut">
              <a:rPr lang="fr-FR" smtClean="0"/>
              <a:t>25/05/2018</a:t>
            </a:fld>
            <a:endParaRPr lang="fr-FR"/>
          </a:p>
        </p:txBody>
      </p:sp>
      <p:sp>
        <p:nvSpPr>
          <p:cNvPr id="5" name="Espace réservé du pied de page 4"/>
          <p:cNvSpPr>
            <a:spLocks noGrp="1"/>
          </p:cNvSpPr>
          <p:nvPr>
            <p:ph type="ftr" sz="quarter" idx="3"/>
          </p:nvPr>
        </p:nvSpPr>
        <p:spPr>
          <a:xfrm>
            <a:off x="2583974" y="9906785"/>
            <a:ext cx="2394903" cy="569071"/>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5420043" y="9906785"/>
            <a:ext cx="1764665" cy="569071"/>
          </a:xfrm>
          <a:prstGeom prst="rect">
            <a:avLst/>
          </a:prstGeom>
        </p:spPr>
        <p:txBody>
          <a:bodyPr vert="horz" lIns="91440" tIns="45720" rIns="91440" bIns="45720" rtlCol="0" anchor="ctr"/>
          <a:lstStyle>
            <a:lvl1pPr algn="r">
              <a:defRPr sz="1200">
                <a:solidFill>
                  <a:schemeClr val="tx1">
                    <a:tint val="75000"/>
                  </a:schemeClr>
                </a:solidFill>
              </a:defRPr>
            </a:lvl1pPr>
          </a:lstStyle>
          <a:p>
            <a:fld id="{5F2BAB27-56FE-0F4B-AD23-F85EC639443E}" type="slidenum">
              <a:rPr lang="fr-FR" smtClean="0"/>
              <a:t>‹N°›</a:t>
            </a:fld>
            <a:endParaRPr lang="fr-FR"/>
          </a:p>
        </p:txBody>
      </p:sp>
    </p:spTree>
    <p:extLst>
      <p:ext uri="{BB962C8B-B14F-4D97-AF65-F5344CB8AC3E}">
        <p14:creationId xmlns:p14="http://schemas.microsoft.com/office/powerpoint/2010/main" val="35760989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microsoft.com/office/2007/relationships/hdphoto" Target="../media/hdphoto1.wdp"/><Relationship Id="rId18" Type="http://schemas.openxmlformats.org/officeDocument/2006/relationships/image" Target="../media/image16.png"/><Relationship Id="rId3" Type="http://schemas.openxmlformats.org/officeDocument/2006/relationships/image" Target="../media/image2.png"/><Relationship Id="rId21" Type="http://schemas.openxmlformats.org/officeDocument/2006/relationships/image" Target="../media/image19.png"/><Relationship Id="rId7" Type="http://schemas.openxmlformats.org/officeDocument/2006/relationships/image" Target="../media/image6.png"/><Relationship Id="rId12" Type="http://schemas.openxmlformats.org/officeDocument/2006/relationships/image" Target="../media/image11.png"/><Relationship Id="rId17" Type="http://schemas.openxmlformats.org/officeDocument/2006/relationships/image" Target="../media/image15.png"/><Relationship Id="rId2" Type="http://schemas.openxmlformats.org/officeDocument/2006/relationships/image" Target="../media/image1.jpeg"/><Relationship Id="rId16" Type="http://schemas.openxmlformats.org/officeDocument/2006/relationships/image" Target="../media/image14.png"/><Relationship Id="rId20"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5" Type="http://schemas.openxmlformats.org/officeDocument/2006/relationships/image" Target="../media/image13.png"/><Relationship Id="rId23" Type="http://schemas.openxmlformats.org/officeDocument/2006/relationships/image" Target="../media/image21.jpg"/><Relationship Id="rId10" Type="http://schemas.openxmlformats.org/officeDocument/2006/relationships/image" Target="../media/image9.png"/><Relationship Id="rId19" Type="http://schemas.openxmlformats.org/officeDocument/2006/relationships/image" Target="../media/image17.png"/><Relationship Id="rId4" Type="http://schemas.openxmlformats.org/officeDocument/2006/relationships/image" Target="../media/image3.png"/><Relationship Id="rId9" Type="http://schemas.openxmlformats.org/officeDocument/2006/relationships/image" Target="../media/image8.png"/><Relationship Id="rId14" Type="http://schemas.openxmlformats.org/officeDocument/2006/relationships/image" Target="../media/image12.png"/><Relationship Id="rId22"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Image result for bar graph icon png"/>
          <p:cNvPicPr>
            <a:picLocks noChangeAspect="1" noChangeArrowheads="1"/>
          </p:cNvPicPr>
          <p:nvPr/>
        </p:nvPicPr>
        <p:blipFill rotWithShape="1">
          <a:blip r:embed="rId2">
            <a:extLst>
              <a:ext uri="{28A0092B-C50C-407E-A947-70E740481C1C}">
                <a14:useLocalDpi xmlns:a14="http://schemas.microsoft.com/office/drawing/2010/main" val="0"/>
              </a:ext>
            </a:extLst>
          </a:blip>
          <a:srcRect l="15392" b="11582"/>
          <a:stretch/>
        </p:blipFill>
        <p:spPr bwMode="auto">
          <a:xfrm>
            <a:off x="1896274" y="3067708"/>
            <a:ext cx="465403" cy="48635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4401879" y="2582348"/>
            <a:ext cx="3086543" cy="2170041"/>
          </a:xfrm>
          <a:prstGeom prst="rect">
            <a:avLst/>
          </a:prstGeom>
          <a:solidFill>
            <a:srgbClr val="FBE3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 name="Rectangle 5"/>
          <p:cNvSpPr/>
          <p:nvPr/>
        </p:nvSpPr>
        <p:spPr>
          <a:xfrm>
            <a:off x="74428" y="8654902"/>
            <a:ext cx="7413994" cy="1956392"/>
          </a:xfrm>
          <a:prstGeom prst="rect">
            <a:avLst/>
          </a:prstGeom>
          <a:solidFill>
            <a:srgbClr val="FBE3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pic>
        <p:nvPicPr>
          <p:cNvPr id="2" name="Picture 1"/>
          <p:cNvPicPr>
            <a:picLocks noChangeAspect="1"/>
          </p:cNvPicPr>
          <p:nvPr/>
        </p:nvPicPr>
        <p:blipFill rotWithShape="1">
          <a:blip r:embed="rId3">
            <a:extLst>
              <a:ext uri="{28A0092B-C50C-407E-A947-70E740481C1C}">
                <a14:useLocalDpi xmlns:a14="http://schemas.microsoft.com/office/drawing/2010/main" val="0"/>
              </a:ext>
            </a:extLst>
          </a:blip>
          <a:srcRect l="31619" t="24603" b="27188"/>
          <a:stretch/>
        </p:blipFill>
        <p:spPr>
          <a:xfrm>
            <a:off x="74428" y="1144894"/>
            <a:ext cx="4167963" cy="808074"/>
          </a:xfrm>
          <a:prstGeom prst="rect">
            <a:avLst/>
          </a:prstGeom>
        </p:spPr>
      </p:pic>
      <p:pic>
        <p:nvPicPr>
          <p:cNvPr id="7" name="Picture 6"/>
          <p:cNvPicPr>
            <a:picLocks noChangeAspect="1"/>
          </p:cNvPicPr>
          <p:nvPr/>
        </p:nvPicPr>
        <p:blipFill rotWithShape="1">
          <a:blip r:embed="rId3">
            <a:extLst>
              <a:ext uri="{28A0092B-C50C-407E-A947-70E740481C1C}">
                <a14:useLocalDpi xmlns:a14="http://schemas.microsoft.com/office/drawing/2010/main" val="0"/>
              </a:ext>
            </a:extLst>
          </a:blip>
          <a:srcRect l="31619" t="24603" b="27188"/>
          <a:stretch/>
        </p:blipFill>
        <p:spPr>
          <a:xfrm>
            <a:off x="93409" y="4143613"/>
            <a:ext cx="4279519" cy="808074"/>
          </a:xfrm>
          <a:prstGeom prst="rect">
            <a:avLst/>
          </a:prstGeom>
        </p:spPr>
      </p:pic>
      <p:sp>
        <p:nvSpPr>
          <p:cNvPr id="8" name="Rectangle 7"/>
          <p:cNvSpPr/>
          <p:nvPr/>
        </p:nvSpPr>
        <p:spPr>
          <a:xfrm>
            <a:off x="4456814" y="2649688"/>
            <a:ext cx="2934143" cy="2021924"/>
          </a:xfrm>
          <a:prstGeom prst="rect">
            <a:avLst/>
          </a:prstGeom>
          <a:noFill/>
          <a:ln>
            <a:solidFill>
              <a:srgbClr val="F7B219"/>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9" name="Rectangle 8"/>
          <p:cNvSpPr/>
          <p:nvPr/>
        </p:nvSpPr>
        <p:spPr>
          <a:xfrm>
            <a:off x="170121" y="8726222"/>
            <a:ext cx="7220836" cy="1811078"/>
          </a:xfrm>
          <a:prstGeom prst="rect">
            <a:avLst/>
          </a:prstGeom>
          <a:noFill/>
          <a:ln>
            <a:solidFill>
              <a:srgbClr val="F7B219"/>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12" name="Rectangle 8"/>
          <p:cNvSpPr/>
          <p:nvPr/>
        </p:nvSpPr>
        <p:spPr>
          <a:xfrm>
            <a:off x="201065" y="255900"/>
            <a:ext cx="3915503" cy="1015663"/>
          </a:xfrm>
          <a:prstGeom prst="rect">
            <a:avLst/>
          </a:prstGeom>
        </p:spPr>
        <p:txBody>
          <a:bodyPr wrap="square">
            <a:spAutoFit/>
          </a:bodyPr>
          <a:lstStyle/>
          <a:p>
            <a:pPr algn="just">
              <a:tabLst>
                <a:tab pos="723900" algn="l"/>
                <a:tab pos="1447800" algn="l"/>
                <a:tab pos="2171700" algn="l"/>
              </a:tabLst>
            </a:pPr>
            <a:r>
              <a:rPr lang="fr-FR" sz="1200" dirty="0">
                <a:latin typeface="Amatic" charset="0"/>
                <a:ea typeface="Amatic" charset="0"/>
                <a:cs typeface="Amatic" charset="0"/>
              </a:rPr>
              <a:t>Décrivez en quelques lignes vos compétences clés pour le poste et vos objectifs de carrière. Vous pouvez les mettre en forme à l’aide de puces ou les laisser sous forme de texte plein.  Cet espace peut servir de début d’introduction à votre lettre de motivation soyez précis, imaginatif et mettez en valeur votre potentiel professionnel.</a:t>
            </a:r>
          </a:p>
          <a:p>
            <a:pPr algn="just">
              <a:tabLst>
                <a:tab pos="723900" algn="l"/>
                <a:tab pos="1447800" algn="l"/>
                <a:tab pos="2171700" algn="l"/>
              </a:tabLst>
            </a:pPr>
            <a:endParaRPr lang="fr-FR" sz="1200" dirty="0">
              <a:latin typeface="Amatic" charset="0"/>
              <a:ea typeface="Amatic" charset="0"/>
              <a:cs typeface="Amatic" charset="0"/>
            </a:endParaRPr>
          </a:p>
        </p:txBody>
      </p:sp>
      <p:sp>
        <p:nvSpPr>
          <p:cNvPr id="13" name="TextBox 12"/>
          <p:cNvSpPr txBox="1"/>
          <p:nvPr/>
        </p:nvSpPr>
        <p:spPr>
          <a:xfrm>
            <a:off x="756496" y="1289649"/>
            <a:ext cx="2952199" cy="615553"/>
          </a:xfrm>
          <a:prstGeom prst="rect">
            <a:avLst/>
          </a:prstGeom>
          <a:noFill/>
        </p:spPr>
        <p:txBody>
          <a:bodyPr wrap="square" rtlCol="0">
            <a:spAutoFit/>
          </a:bodyPr>
          <a:lstStyle/>
          <a:p>
            <a:pPr>
              <a:lnSpc>
                <a:spcPct val="80000"/>
              </a:lnSpc>
            </a:pPr>
            <a:r>
              <a:rPr lang="en-US" sz="4000" dirty="0">
                <a:solidFill>
                  <a:srgbClr val="FFFFCC"/>
                </a:solidFill>
                <a:latin typeface="Jenna Sue" pitchFamily="2" charset="0"/>
                <a:ea typeface="Kozuka Gothic Pro L" panose="020B0200000000000000" pitchFamily="34" charset="-128"/>
              </a:rPr>
              <a:t>Ce que je sais faire</a:t>
            </a:r>
            <a:endParaRPr lang="en-US" sz="8000" dirty="0">
              <a:solidFill>
                <a:srgbClr val="FFFFCC"/>
              </a:solidFill>
              <a:latin typeface="Jenna Sue" pitchFamily="2" charset="0"/>
              <a:ea typeface="Kozuka Gothic Pro L" panose="020B0200000000000000" pitchFamily="34" charset="-128"/>
            </a:endParaRPr>
          </a:p>
        </p:txBody>
      </p:sp>
      <p:sp>
        <p:nvSpPr>
          <p:cNvPr id="14" name="TextBox 13"/>
          <p:cNvSpPr txBox="1"/>
          <p:nvPr/>
        </p:nvSpPr>
        <p:spPr>
          <a:xfrm>
            <a:off x="353712" y="2640923"/>
            <a:ext cx="943342" cy="369332"/>
          </a:xfrm>
          <a:prstGeom prst="rect">
            <a:avLst/>
          </a:prstGeom>
          <a:noFill/>
        </p:spPr>
        <p:txBody>
          <a:bodyPr wrap="square" rtlCol="0">
            <a:spAutoFit/>
          </a:bodyPr>
          <a:lstStyle/>
          <a:p>
            <a:r>
              <a:rPr lang="en-US" dirty="0">
                <a:latin typeface="Amatic" panose="02000803000000000000" pitchFamily="2" charset="0"/>
              </a:rPr>
              <a:t>Web Design</a:t>
            </a:r>
            <a:endParaRPr lang="uk-UA" dirty="0"/>
          </a:p>
        </p:txBody>
      </p:sp>
      <p:sp>
        <p:nvSpPr>
          <p:cNvPr id="15" name="TextBox 14"/>
          <p:cNvSpPr txBox="1"/>
          <p:nvPr/>
        </p:nvSpPr>
        <p:spPr>
          <a:xfrm>
            <a:off x="-94530" y="3723976"/>
            <a:ext cx="1831616" cy="369332"/>
          </a:xfrm>
          <a:prstGeom prst="rect">
            <a:avLst/>
          </a:prstGeom>
          <a:noFill/>
        </p:spPr>
        <p:txBody>
          <a:bodyPr wrap="square" rtlCol="0">
            <a:spAutoFit/>
          </a:bodyPr>
          <a:lstStyle/>
          <a:p>
            <a:pPr algn="ctr"/>
            <a:r>
              <a:rPr lang="en-US" dirty="0">
                <a:latin typeface="Amatic" panose="02000803000000000000" pitchFamily="2" charset="0"/>
              </a:rPr>
              <a:t>Marketing</a:t>
            </a:r>
            <a:endParaRPr lang="uk-UA" dirty="0"/>
          </a:p>
        </p:txBody>
      </p:sp>
      <p:sp>
        <p:nvSpPr>
          <p:cNvPr id="16" name="TextBox 15"/>
          <p:cNvSpPr txBox="1"/>
          <p:nvPr/>
        </p:nvSpPr>
        <p:spPr>
          <a:xfrm>
            <a:off x="2787400" y="2640923"/>
            <a:ext cx="1088196" cy="369332"/>
          </a:xfrm>
          <a:prstGeom prst="rect">
            <a:avLst/>
          </a:prstGeom>
          <a:noFill/>
        </p:spPr>
        <p:txBody>
          <a:bodyPr wrap="square" rtlCol="0">
            <a:spAutoFit/>
          </a:bodyPr>
          <a:lstStyle/>
          <a:p>
            <a:pPr algn="ctr"/>
            <a:r>
              <a:rPr lang="en-US" dirty="0">
                <a:latin typeface="Amatic" panose="02000803000000000000" pitchFamily="2" charset="0"/>
              </a:rPr>
              <a:t>CODE / Dev</a:t>
            </a:r>
            <a:endParaRPr lang="uk-UA" dirty="0"/>
          </a:p>
        </p:txBody>
      </p:sp>
      <p:sp>
        <p:nvSpPr>
          <p:cNvPr id="17" name="TextBox 16"/>
          <p:cNvSpPr txBox="1"/>
          <p:nvPr/>
        </p:nvSpPr>
        <p:spPr>
          <a:xfrm>
            <a:off x="1100143" y="3744077"/>
            <a:ext cx="1799138" cy="369332"/>
          </a:xfrm>
          <a:prstGeom prst="rect">
            <a:avLst/>
          </a:prstGeom>
          <a:noFill/>
        </p:spPr>
        <p:txBody>
          <a:bodyPr wrap="square" rtlCol="0">
            <a:spAutoFit/>
          </a:bodyPr>
          <a:lstStyle/>
          <a:p>
            <a:pPr algn="ctr"/>
            <a:r>
              <a:rPr lang="en-US" dirty="0">
                <a:latin typeface="Amatic" panose="02000803000000000000" pitchFamily="2" charset="0"/>
              </a:rPr>
              <a:t>Analytics / Data</a:t>
            </a:r>
            <a:endParaRPr lang="uk-UA" dirty="0"/>
          </a:p>
        </p:txBody>
      </p:sp>
      <p:sp>
        <p:nvSpPr>
          <p:cNvPr id="18" name="TextBox 17"/>
          <p:cNvSpPr txBox="1"/>
          <p:nvPr/>
        </p:nvSpPr>
        <p:spPr>
          <a:xfrm>
            <a:off x="1570984" y="2640923"/>
            <a:ext cx="987144" cy="369332"/>
          </a:xfrm>
          <a:prstGeom prst="rect">
            <a:avLst/>
          </a:prstGeom>
          <a:noFill/>
        </p:spPr>
        <p:txBody>
          <a:bodyPr wrap="square" rtlCol="0">
            <a:spAutoFit/>
          </a:bodyPr>
          <a:lstStyle/>
          <a:p>
            <a:pPr algn="ctr"/>
            <a:r>
              <a:rPr lang="en-US" dirty="0">
                <a:latin typeface="Amatic" panose="02000803000000000000" pitchFamily="2" charset="0"/>
              </a:rPr>
              <a:t>story Board</a:t>
            </a:r>
            <a:endParaRPr lang="uk-UA" dirty="0"/>
          </a:p>
        </p:txBody>
      </p:sp>
      <p:sp>
        <p:nvSpPr>
          <p:cNvPr id="19" name="TextBox 18"/>
          <p:cNvSpPr txBox="1"/>
          <p:nvPr/>
        </p:nvSpPr>
        <p:spPr>
          <a:xfrm>
            <a:off x="2665741" y="3750914"/>
            <a:ext cx="1531088" cy="369332"/>
          </a:xfrm>
          <a:prstGeom prst="rect">
            <a:avLst/>
          </a:prstGeom>
          <a:noFill/>
        </p:spPr>
        <p:txBody>
          <a:bodyPr wrap="square" rtlCol="0">
            <a:spAutoFit/>
          </a:bodyPr>
          <a:lstStyle/>
          <a:p>
            <a:pPr algn="ctr"/>
            <a:r>
              <a:rPr lang="en-US" dirty="0">
                <a:latin typeface="Amatic" panose="02000803000000000000" pitchFamily="2" charset="0"/>
              </a:rPr>
              <a:t>COMMERCIAL</a:t>
            </a:r>
            <a:endParaRPr lang="uk-UA" dirty="0"/>
          </a:p>
        </p:txBody>
      </p:sp>
      <p:pic>
        <p:nvPicPr>
          <p:cNvPr id="20" name="Picture 1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603" y="2007910"/>
            <a:ext cx="575561" cy="575561"/>
          </a:xfrm>
          <a:prstGeom prst="rect">
            <a:avLst/>
          </a:prstGeom>
        </p:spPr>
      </p:pic>
      <p:pic>
        <p:nvPicPr>
          <p:cNvPr id="21" name="Picture 2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76776" y="2007910"/>
            <a:ext cx="575560" cy="575560"/>
          </a:xfrm>
          <a:prstGeom prst="rect">
            <a:avLst/>
          </a:prstGeom>
        </p:spPr>
      </p:pic>
      <p:pic>
        <p:nvPicPr>
          <p:cNvPr id="22" name="Picture 21"/>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05036" y="2007910"/>
            <a:ext cx="652924" cy="652924"/>
          </a:xfrm>
          <a:prstGeom prst="rect">
            <a:avLst/>
          </a:prstGeom>
        </p:spPr>
      </p:pic>
      <p:pic>
        <p:nvPicPr>
          <p:cNvPr id="1026" name="Picture 2" descr="https://image.flaticon.com/icons/png/512/30/30017.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6809" y="3067708"/>
            <a:ext cx="486357" cy="48635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Image result for chart icon pn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624358" y="3345076"/>
            <a:ext cx="342712" cy="342712"/>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Image result for business card icon png"/>
          <p:cNvPicPr>
            <a:picLocks noChangeAspect="1" noChangeArrowheads="1"/>
          </p:cNvPicPr>
          <p:nvPr/>
        </p:nvPicPr>
        <p:blipFill rotWithShape="1">
          <a:blip r:embed="rId9">
            <a:extLst>
              <a:ext uri="{28A0092B-C50C-407E-A947-70E740481C1C}">
                <a14:useLocalDpi xmlns:a14="http://schemas.microsoft.com/office/drawing/2010/main" val="0"/>
              </a:ext>
            </a:extLst>
          </a:blip>
          <a:srcRect l="23569" t="10426" r="24152" b="11258"/>
          <a:stretch/>
        </p:blipFill>
        <p:spPr bwMode="auto">
          <a:xfrm>
            <a:off x="3031629" y="3151475"/>
            <a:ext cx="631590" cy="496731"/>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p:cNvSpPr txBox="1"/>
          <p:nvPr/>
        </p:nvSpPr>
        <p:spPr>
          <a:xfrm>
            <a:off x="596121" y="4321714"/>
            <a:ext cx="3174305" cy="584775"/>
          </a:xfrm>
          <a:prstGeom prst="rect">
            <a:avLst/>
          </a:prstGeom>
          <a:noFill/>
        </p:spPr>
        <p:txBody>
          <a:bodyPr wrap="square" rtlCol="0">
            <a:spAutoFit/>
          </a:bodyPr>
          <a:lstStyle/>
          <a:p>
            <a:pPr>
              <a:lnSpc>
                <a:spcPct val="80000"/>
              </a:lnSpc>
            </a:pPr>
            <a:r>
              <a:rPr lang="en-US" sz="4000" dirty="0">
                <a:solidFill>
                  <a:srgbClr val="FFFFCC"/>
                </a:solidFill>
                <a:latin typeface="Jenna Sue" pitchFamily="2" charset="0"/>
                <a:ea typeface="Kozuka Gothic Pro L" panose="020B0200000000000000" pitchFamily="34" charset="-128"/>
              </a:rPr>
              <a:t>Formation &amp; Experience</a:t>
            </a:r>
            <a:endParaRPr lang="en-US" sz="8000" dirty="0">
              <a:solidFill>
                <a:srgbClr val="FFFFCC"/>
              </a:solidFill>
              <a:latin typeface="Jenna Sue" pitchFamily="2" charset="0"/>
              <a:ea typeface="Kozuka Gothic Pro L" panose="020B0200000000000000" pitchFamily="34" charset="-128"/>
            </a:endParaRPr>
          </a:p>
        </p:txBody>
      </p:sp>
      <p:sp>
        <p:nvSpPr>
          <p:cNvPr id="23" name="Rectangle 22"/>
          <p:cNvSpPr/>
          <p:nvPr/>
        </p:nvSpPr>
        <p:spPr>
          <a:xfrm>
            <a:off x="703183" y="6983611"/>
            <a:ext cx="1193979" cy="212651"/>
          </a:xfrm>
          <a:prstGeom prst="rect">
            <a:avLst/>
          </a:prstGeom>
          <a:solidFill>
            <a:srgbClr val="A683B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0" name="Rectangle 29"/>
          <p:cNvSpPr/>
          <p:nvPr/>
        </p:nvSpPr>
        <p:spPr>
          <a:xfrm>
            <a:off x="1892016" y="6983611"/>
            <a:ext cx="1193979" cy="212651"/>
          </a:xfrm>
          <a:prstGeom prst="rect">
            <a:avLst/>
          </a:prstGeom>
          <a:solidFill>
            <a:srgbClr val="7B54A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1" name="Rectangle 30"/>
          <p:cNvSpPr/>
          <p:nvPr/>
        </p:nvSpPr>
        <p:spPr>
          <a:xfrm>
            <a:off x="255746" y="6983611"/>
            <a:ext cx="452583" cy="212400"/>
          </a:xfrm>
          <a:prstGeom prst="rect">
            <a:avLst/>
          </a:prstGeom>
          <a:solidFill>
            <a:srgbClr val="BE3935"/>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dirty="0"/>
          </a:p>
        </p:txBody>
      </p:sp>
      <p:sp>
        <p:nvSpPr>
          <p:cNvPr id="32" name="Rectangle 31"/>
          <p:cNvSpPr/>
          <p:nvPr/>
        </p:nvSpPr>
        <p:spPr>
          <a:xfrm>
            <a:off x="3082465" y="6983611"/>
            <a:ext cx="1193979" cy="212651"/>
          </a:xfrm>
          <a:prstGeom prst="rect">
            <a:avLst/>
          </a:prstGeom>
          <a:solidFill>
            <a:srgbClr val="5CABC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3" name="Rectangle 32"/>
          <p:cNvSpPr/>
          <p:nvPr/>
        </p:nvSpPr>
        <p:spPr>
          <a:xfrm>
            <a:off x="4257893" y="6983611"/>
            <a:ext cx="1193979" cy="212651"/>
          </a:xfrm>
          <a:prstGeom prst="rect">
            <a:avLst/>
          </a:prstGeom>
          <a:solidFill>
            <a:srgbClr val="83BA68"/>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4" name="Rectangle 33"/>
          <p:cNvSpPr/>
          <p:nvPr/>
        </p:nvSpPr>
        <p:spPr>
          <a:xfrm>
            <a:off x="5430646" y="6983611"/>
            <a:ext cx="1193979" cy="212651"/>
          </a:xfrm>
          <a:prstGeom prst="rect">
            <a:avLst/>
          </a:prstGeom>
          <a:solidFill>
            <a:srgbClr val="EFDF5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5" name="Rectangle 34"/>
          <p:cNvSpPr/>
          <p:nvPr/>
        </p:nvSpPr>
        <p:spPr>
          <a:xfrm>
            <a:off x="6616605" y="6983611"/>
            <a:ext cx="798012" cy="212400"/>
          </a:xfrm>
          <a:prstGeom prst="rect">
            <a:avLst/>
          </a:prstGeom>
          <a:solidFill>
            <a:srgbClr val="D38E4A"/>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6" name="TextBox 35"/>
          <p:cNvSpPr txBox="1"/>
          <p:nvPr/>
        </p:nvSpPr>
        <p:spPr>
          <a:xfrm>
            <a:off x="1814693" y="6061206"/>
            <a:ext cx="2280310" cy="553998"/>
          </a:xfrm>
          <a:prstGeom prst="rect">
            <a:avLst/>
          </a:prstGeom>
          <a:noFill/>
        </p:spPr>
        <p:txBody>
          <a:bodyPr wrap="square" rtlCol="0">
            <a:spAutoFit/>
          </a:bodyPr>
          <a:lstStyle/>
          <a:p>
            <a:r>
              <a:rPr lang="en-US" sz="1600" dirty="0">
                <a:latin typeface="Amatic" panose="02000803000000000000" pitchFamily="2" charset="0"/>
              </a:rPr>
              <a:t>Nom de la </a:t>
            </a:r>
            <a:r>
              <a:rPr lang="en-US" sz="1600" dirty="0" err="1">
                <a:latin typeface="Amatic" panose="02000803000000000000" pitchFamily="2" charset="0"/>
              </a:rPr>
              <a:t>societe</a:t>
            </a:r>
            <a:endParaRPr lang="en-US" sz="1600" dirty="0">
              <a:latin typeface="Amatic" panose="02000803000000000000" pitchFamily="2" charset="0"/>
            </a:endParaRPr>
          </a:p>
          <a:p>
            <a:r>
              <a:rPr lang="en-US" sz="1400" dirty="0" err="1">
                <a:latin typeface="Amatic" panose="02000803000000000000" pitchFamily="2" charset="0"/>
              </a:rPr>
              <a:t>Titre</a:t>
            </a:r>
            <a:r>
              <a:rPr lang="en-US" sz="1400" dirty="0">
                <a:latin typeface="Amatic" panose="02000803000000000000" pitchFamily="2" charset="0"/>
              </a:rPr>
              <a:t> du poste</a:t>
            </a:r>
          </a:p>
        </p:txBody>
      </p:sp>
      <p:sp>
        <p:nvSpPr>
          <p:cNvPr id="37" name="TextBox 36"/>
          <p:cNvSpPr txBox="1"/>
          <p:nvPr/>
        </p:nvSpPr>
        <p:spPr>
          <a:xfrm>
            <a:off x="2031048" y="6648187"/>
            <a:ext cx="1414103" cy="338554"/>
          </a:xfrm>
          <a:prstGeom prst="rect">
            <a:avLst/>
          </a:prstGeom>
          <a:noFill/>
        </p:spPr>
        <p:txBody>
          <a:bodyPr wrap="square" rtlCol="0">
            <a:spAutoFit/>
          </a:bodyPr>
          <a:lstStyle/>
          <a:p>
            <a:r>
              <a:rPr lang="en-US" sz="1600" dirty="0">
                <a:solidFill>
                  <a:srgbClr val="7B54A3"/>
                </a:solidFill>
                <a:latin typeface="Amatic" charset="0"/>
                <a:ea typeface="Amatic" charset="0"/>
                <a:cs typeface="Amatic" charset="0"/>
              </a:rPr>
              <a:t>2010-2017</a:t>
            </a:r>
            <a:endParaRPr lang="en-US" sz="1200" dirty="0">
              <a:solidFill>
                <a:srgbClr val="7B54A3"/>
              </a:solidFill>
              <a:latin typeface="Amatic" charset="0"/>
              <a:ea typeface="Amatic" charset="0"/>
              <a:cs typeface="Amatic" charset="0"/>
            </a:endParaRPr>
          </a:p>
        </p:txBody>
      </p:sp>
      <p:sp>
        <p:nvSpPr>
          <p:cNvPr id="38" name="TextBox 37"/>
          <p:cNvSpPr txBox="1"/>
          <p:nvPr/>
        </p:nvSpPr>
        <p:spPr>
          <a:xfrm>
            <a:off x="413468" y="5109261"/>
            <a:ext cx="3725270" cy="954107"/>
          </a:xfrm>
          <a:prstGeom prst="rect">
            <a:avLst/>
          </a:prstGeom>
          <a:noFill/>
        </p:spPr>
        <p:txBody>
          <a:bodyPr wrap="square" rtlCol="0">
            <a:spAutoFit/>
          </a:bodyPr>
          <a:lstStyle/>
          <a:p>
            <a:pPr>
              <a:tabLst>
                <a:tab pos="723900" algn="l"/>
                <a:tab pos="1447800" algn="l"/>
                <a:tab pos="2171700" algn="l"/>
              </a:tabLst>
              <a:defRPr/>
            </a:pPr>
            <a:r>
              <a:rPr lang="fr-FR" sz="1400" dirty="0">
                <a:latin typeface="Amatic" charset="0"/>
                <a:ea typeface="Amatic" charset="0"/>
                <a:cs typeface="Amatic" charset="0"/>
              </a:rPr>
              <a:t>Décrivez ici les fonctions que vous avez occupées. Décrivez également vos missions, le nombre de personnes que vous avez encadré et si vous le pouvez, essayez d’inscrire les résultats que vous avez obtenus, n’hésitez pas à les quantifier.</a:t>
            </a:r>
          </a:p>
        </p:txBody>
      </p:sp>
      <p:sp>
        <p:nvSpPr>
          <p:cNvPr id="40" name="TextBox 39"/>
          <p:cNvSpPr txBox="1"/>
          <p:nvPr/>
        </p:nvSpPr>
        <p:spPr>
          <a:xfrm>
            <a:off x="5529310" y="6648187"/>
            <a:ext cx="1414103" cy="338554"/>
          </a:xfrm>
          <a:prstGeom prst="rect">
            <a:avLst/>
          </a:prstGeom>
          <a:noFill/>
        </p:spPr>
        <p:txBody>
          <a:bodyPr wrap="square" rtlCol="0">
            <a:spAutoFit/>
          </a:bodyPr>
          <a:lstStyle/>
          <a:p>
            <a:r>
              <a:rPr lang="en-US" sz="1600" dirty="0">
                <a:solidFill>
                  <a:srgbClr val="F7D932"/>
                </a:solidFill>
                <a:latin typeface="Amatic" charset="0"/>
                <a:ea typeface="Amatic" charset="0"/>
                <a:cs typeface="Amatic" charset="0"/>
              </a:rPr>
              <a:t>2010-2017</a:t>
            </a:r>
            <a:endParaRPr lang="en-US" sz="1200" dirty="0">
              <a:solidFill>
                <a:srgbClr val="F7D932"/>
              </a:solidFill>
              <a:latin typeface="Amatic" charset="0"/>
              <a:ea typeface="Amatic" charset="0"/>
              <a:cs typeface="Amatic" charset="0"/>
            </a:endParaRPr>
          </a:p>
        </p:txBody>
      </p:sp>
      <p:sp>
        <p:nvSpPr>
          <p:cNvPr id="43" name="TextBox 42"/>
          <p:cNvSpPr txBox="1"/>
          <p:nvPr/>
        </p:nvSpPr>
        <p:spPr>
          <a:xfrm>
            <a:off x="4353426" y="7282837"/>
            <a:ext cx="1414103" cy="338554"/>
          </a:xfrm>
          <a:prstGeom prst="rect">
            <a:avLst/>
          </a:prstGeom>
          <a:noFill/>
        </p:spPr>
        <p:txBody>
          <a:bodyPr wrap="square" rtlCol="0">
            <a:spAutoFit/>
          </a:bodyPr>
          <a:lstStyle/>
          <a:p>
            <a:r>
              <a:rPr lang="en-US" sz="1600" dirty="0">
                <a:solidFill>
                  <a:srgbClr val="5CA564"/>
                </a:solidFill>
                <a:latin typeface="Amatic" charset="0"/>
                <a:ea typeface="Amatic" charset="0"/>
                <a:cs typeface="Amatic" charset="0"/>
              </a:rPr>
              <a:t>2010-2017</a:t>
            </a:r>
            <a:endParaRPr lang="en-US" sz="1200" dirty="0">
              <a:solidFill>
                <a:srgbClr val="5CA564"/>
              </a:solidFill>
              <a:latin typeface="Amatic" charset="0"/>
              <a:ea typeface="Amatic" charset="0"/>
              <a:cs typeface="Amatic" charset="0"/>
            </a:endParaRPr>
          </a:p>
        </p:txBody>
      </p:sp>
      <p:sp>
        <p:nvSpPr>
          <p:cNvPr id="45" name="TextBox 44"/>
          <p:cNvSpPr txBox="1"/>
          <p:nvPr/>
        </p:nvSpPr>
        <p:spPr>
          <a:xfrm>
            <a:off x="618619" y="7491891"/>
            <a:ext cx="2158409" cy="523220"/>
          </a:xfrm>
          <a:prstGeom prst="rect">
            <a:avLst/>
          </a:prstGeom>
          <a:noFill/>
        </p:spPr>
        <p:txBody>
          <a:bodyPr wrap="square" rtlCol="0">
            <a:spAutoFit/>
          </a:bodyPr>
          <a:lstStyle/>
          <a:p>
            <a:r>
              <a:rPr lang="en-US" sz="1600" dirty="0">
                <a:latin typeface="Amatic" panose="02000803000000000000" pitchFamily="2" charset="0"/>
              </a:rPr>
              <a:t>Nom de </a:t>
            </a:r>
            <a:r>
              <a:rPr lang="en-US" sz="1600" dirty="0" err="1">
                <a:latin typeface="Amatic" panose="02000803000000000000" pitchFamily="2" charset="0"/>
              </a:rPr>
              <a:t>l’ecole</a:t>
            </a:r>
            <a:endParaRPr lang="en-US" sz="1600" dirty="0">
              <a:latin typeface="Amatic" panose="02000803000000000000" pitchFamily="2" charset="0"/>
            </a:endParaRPr>
          </a:p>
          <a:p>
            <a:r>
              <a:rPr lang="en-US" sz="1200" dirty="0" err="1">
                <a:latin typeface="Amatic" panose="02000803000000000000" pitchFamily="2" charset="0"/>
              </a:rPr>
              <a:t>Diplome</a:t>
            </a:r>
            <a:endParaRPr lang="en-US" sz="1200" dirty="0">
              <a:latin typeface="Amatic" panose="02000803000000000000" pitchFamily="2" charset="0"/>
            </a:endParaRPr>
          </a:p>
        </p:txBody>
      </p:sp>
      <p:sp>
        <p:nvSpPr>
          <p:cNvPr id="46" name="TextBox 45"/>
          <p:cNvSpPr txBox="1"/>
          <p:nvPr/>
        </p:nvSpPr>
        <p:spPr>
          <a:xfrm>
            <a:off x="889484" y="7282837"/>
            <a:ext cx="2158409" cy="338554"/>
          </a:xfrm>
          <a:prstGeom prst="rect">
            <a:avLst/>
          </a:prstGeom>
          <a:noFill/>
        </p:spPr>
        <p:txBody>
          <a:bodyPr wrap="square" rtlCol="0">
            <a:spAutoFit/>
          </a:bodyPr>
          <a:lstStyle/>
          <a:p>
            <a:r>
              <a:rPr lang="en-US" sz="1600" dirty="0">
                <a:solidFill>
                  <a:srgbClr val="C58CE6"/>
                </a:solidFill>
                <a:latin typeface="Amatic" charset="0"/>
                <a:ea typeface="Amatic" charset="0"/>
                <a:cs typeface="Amatic" charset="0"/>
              </a:rPr>
              <a:t>2010-2017</a:t>
            </a:r>
            <a:endParaRPr lang="en-US" sz="1200" dirty="0">
              <a:solidFill>
                <a:srgbClr val="C58CE6"/>
              </a:solidFill>
              <a:latin typeface="Amatic" charset="0"/>
              <a:ea typeface="Amatic" charset="0"/>
              <a:cs typeface="Amatic" charset="0"/>
            </a:endParaRPr>
          </a:p>
        </p:txBody>
      </p:sp>
      <p:sp>
        <p:nvSpPr>
          <p:cNvPr id="47" name="TextBox 46"/>
          <p:cNvSpPr txBox="1"/>
          <p:nvPr/>
        </p:nvSpPr>
        <p:spPr>
          <a:xfrm>
            <a:off x="3444582" y="6091984"/>
            <a:ext cx="2158409" cy="523220"/>
          </a:xfrm>
          <a:prstGeom prst="rect">
            <a:avLst/>
          </a:prstGeom>
          <a:noFill/>
        </p:spPr>
        <p:txBody>
          <a:bodyPr wrap="square" rtlCol="0">
            <a:spAutoFit/>
          </a:bodyPr>
          <a:lstStyle/>
          <a:p>
            <a:r>
              <a:rPr lang="en-US" sz="1600" dirty="0">
                <a:latin typeface="Amatic" panose="02000803000000000000" pitchFamily="2" charset="0"/>
              </a:rPr>
              <a:t>Nom de </a:t>
            </a:r>
            <a:r>
              <a:rPr lang="en-US" sz="1600" dirty="0" err="1">
                <a:latin typeface="Amatic" panose="02000803000000000000" pitchFamily="2" charset="0"/>
              </a:rPr>
              <a:t>l’ecole</a:t>
            </a:r>
            <a:endParaRPr lang="en-US" sz="1600" dirty="0">
              <a:latin typeface="Amatic" panose="02000803000000000000" pitchFamily="2" charset="0"/>
            </a:endParaRPr>
          </a:p>
          <a:p>
            <a:r>
              <a:rPr lang="en-US" sz="1200" dirty="0" err="1">
                <a:latin typeface="Amatic" panose="02000803000000000000" pitchFamily="2" charset="0"/>
              </a:rPr>
              <a:t>Diplome</a:t>
            </a:r>
            <a:endParaRPr lang="en-US" sz="1200" dirty="0">
              <a:latin typeface="Amatic" panose="02000803000000000000" pitchFamily="2" charset="0"/>
            </a:endParaRPr>
          </a:p>
        </p:txBody>
      </p:sp>
      <p:sp>
        <p:nvSpPr>
          <p:cNvPr id="48" name="TextBox 47"/>
          <p:cNvSpPr txBox="1"/>
          <p:nvPr/>
        </p:nvSpPr>
        <p:spPr>
          <a:xfrm>
            <a:off x="3627143" y="6648187"/>
            <a:ext cx="2158409" cy="338554"/>
          </a:xfrm>
          <a:prstGeom prst="rect">
            <a:avLst/>
          </a:prstGeom>
          <a:noFill/>
        </p:spPr>
        <p:txBody>
          <a:bodyPr wrap="square" rtlCol="0">
            <a:spAutoFit/>
          </a:bodyPr>
          <a:lstStyle/>
          <a:p>
            <a:r>
              <a:rPr lang="en-US" sz="1600" dirty="0">
                <a:solidFill>
                  <a:srgbClr val="49AFF6"/>
                </a:solidFill>
                <a:latin typeface="Amatic" charset="0"/>
                <a:ea typeface="Amatic" charset="0"/>
                <a:cs typeface="Amatic" charset="0"/>
              </a:rPr>
              <a:t>2010-2017</a:t>
            </a:r>
            <a:endParaRPr lang="en-US" sz="1200" dirty="0">
              <a:solidFill>
                <a:srgbClr val="49AFF6"/>
              </a:solidFill>
              <a:latin typeface="Amatic" charset="0"/>
              <a:ea typeface="Amatic" charset="0"/>
              <a:cs typeface="Amatic" charset="0"/>
            </a:endParaRPr>
          </a:p>
        </p:txBody>
      </p:sp>
      <p:sp>
        <p:nvSpPr>
          <p:cNvPr id="49" name="TextBox 48"/>
          <p:cNvSpPr txBox="1"/>
          <p:nvPr/>
        </p:nvSpPr>
        <p:spPr>
          <a:xfrm>
            <a:off x="6085686" y="7491891"/>
            <a:ext cx="2158409" cy="523220"/>
          </a:xfrm>
          <a:prstGeom prst="rect">
            <a:avLst/>
          </a:prstGeom>
          <a:noFill/>
        </p:spPr>
        <p:txBody>
          <a:bodyPr wrap="square" rtlCol="0">
            <a:spAutoFit/>
          </a:bodyPr>
          <a:lstStyle/>
          <a:p>
            <a:r>
              <a:rPr lang="en-US" sz="1600" dirty="0">
                <a:latin typeface="Amatic" panose="02000803000000000000" pitchFamily="2" charset="0"/>
              </a:rPr>
              <a:t>Nom de </a:t>
            </a:r>
            <a:r>
              <a:rPr lang="en-US" sz="1600" dirty="0" err="1">
                <a:latin typeface="Amatic" panose="02000803000000000000" pitchFamily="2" charset="0"/>
              </a:rPr>
              <a:t>l’ecole</a:t>
            </a:r>
            <a:endParaRPr lang="en-US" sz="1600" dirty="0">
              <a:latin typeface="Amatic" panose="02000803000000000000" pitchFamily="2" charset="0"/>
            </a:endParaRPr>
          </a:p>
          <a:p>
            <a:r>
              <a:rPr lang="en-US" sz="1200" dirty="0" err="1">
                <a:latin typeface="Amatic" panose="02000803000000000000" pitchFamily="2" charset="0"/>
              </a:rPr>
              <a:t>Diplome</a:t>
            </a:r>
            <a:endParaRPr lang="en-US" sz="1200" dirty="0">
              <a:latin typeface="Amatic" panose="02000803000000000000" pitchFamily="2" charset="0"/>
            </a:endParaRPr>
          </a:p>
        </p:txBody>
      </p:sp>
      <p:sp>
        <p:nvSpPr>
          <p:cNvPr id="50" name="TextBox 49"/>
          <p:cNvSpPr txBox="1"/>
          <p:nvPr/>
        </p:nvSpPr>
        <p:spPr>
          <a:xfrm>
            <a:off x="6268591" y="7282837"/>
            <a:ext cx="2158409" cy="338554"/>
          </a:xfrm>
          <a:prstGeom prst="rect">
            <a:avLst/>
          </a:prstGeom>
          <a:noFill/>
        </p:spPr>
        <p:txBody>
          <a:bodyPr wrap="square" rtlCol="0">
            <a:spAutoFit/>
          </a:bodyPr>
          <a:lstStyle/>
          <a:p>
            <a:r>
              <a:rPr lang="en-US" sz="1600" dirty="0">
                <a:solidFill>
                  <a:srgbClr val="E58222"/>
                </a:solidFill>
                <a:latin typeface="Amatic" charset="0"/>
                <a:ea typeface="Amatic" charset="0"/>
                <a:cs typeface="Amatic" charset="0"/>
              </a:rPr>
              <a:t>2010-2017</a:t>
            </a:r>
            <a:endParaRPr lang="en-US" sz="1200" dirty="0">
              <a:solidFill>
                <a:srgbClr val="E58222"/>
              </a:solidFill>
              <a:latin typeface="Amatic" charset="0"/>
              <a:ea typeface="Amatic" charset="0"/>
              <a:cs typeface="Amatic" charset="0"/>
            </a:endParaRPr>
          </a:p>
        </p:txBody>
      </p:sp>
      <p:pic>
        <p:nvPicPr>
          <p:cNvPr id="25" name="Picture 24"/>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076660" y="7235071"/>
            <a:ext cx="319785" cy="319785"/>
          </a:xfrm>
          <a:prstGeom prst="rect">
            <a:avLst/>
          </a:prstGeom>
        </p:spPr>
      </p:pic>
      <p:pic>
        <p:nvPicPr>
          <p:cNvPr id="26" name="Picture 25"/>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39294" y="7235071"/>
            <a:ext cx="319785" cy="319785"/>
          </a:xfrm>
          <a:prstGeom prst="rect">
            <a:avLst/>
          </a:prstGeom>
        </p:spPr>
      </p:pic>
      <p:pic>
        <p:nvPicPr>
          <p:cNvPr id="27" name="Picture 26"/>
          <p:cNvPicPr>
            <a:picLocks noChangeAspect="1"/>
          </p:cNvPicPr>
          <p:nvPr/>
        </p:nvPicPr>
        <p:blipFill>
          <a:blip r:embed="rId12">
            <a:extLst>
              <a:ext uri="{BEBA8EAE-BF5A-486C-A8C5-ECC9F3942E4B}">
                <a14:imgProps xmlns:a14="http://schemas.microsoft.com/office/drawing/2010/main">
                  <a14:imgLayer r:embed="rId13">
                    <a14:imgEffect>
                      <a14:saturation sat="33000"/>
                    </a14:imgEffect>
                  </a14:imgLayer>
                </a14:imgProps>
              </a:ext>
              <a:ext uri="{28A0092B-C50C-407E-A947-70E740481C1C}">
                <a14:useLocalDpi xmlns:a14="http://schemas.microsoft.com/office/drawing/2010/main" val="0"/>
              </a:ext>
            </a:extLst>
          </a:blip>
          <a:stretch>
            <a:fillRect/>
          </a:stretch>
        </p:blipFill>
        <p:spPr>
          <a:xfrm>
            <a:off x="1827372" y="6601229"/>
            <a:ext cx="319785" cy="319785"/>
          </a:xfrm>
          <a:prstGeom prst="rect">
            <a:avLst/>
          </a:prstGeom>
        </p:spPr>
      </p:pic>
      <p:pic>
        <p:nvPicPr>
          <p:cNvPr id="28" name="Picture 27"/>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426859" y="6601229"/>
            <a:ext cx="319785" cy="319785"/>
          </a:xfrm>
          <a:prstGeom prst="rect">
            <a:avLst/>
          </a:prstGeom>
        </p:spPr>
      </p:pic>
      <p:pic>
        <p:nvPicPr>
          <p:cNvPr id="51" name="Picture 50"/>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156893" y="7235071"/>
            <a:ext cx="319785" cy="319785"/>
          </a:xfrm>
          <a:prstGeom prst="rect">
            <a:avLst/>
          </a:prstGeom>
        </p:spPr>
      </p:pic>
      <p:pic>
        <p:nvPicPr>
          <p:cNvPr id="52" name="Picture 51"/>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5323250" y="6601229"/>
            <a:ext cx="319785" cy="319785"/>
          </a:xfrm>
          <a:prstGeom prst="rect">
            <a:avLst/>
          </a:prstGeom>
        </p:spPr>
      </p:pic>
      <p:sp>
        <p:nvSpPr>
          <p:cNvPr id="57" name="TextBox 56"/>
          <p:cNvSpPr txBox="1"/>
          <p:nvPr/>
        </p:nvSpPr>
        <p:spPr>
          <a:xfrm>
            <a:off x="4166658" y="7491891"/>
            <a:ext cx="2280310" cy="523220"/>
          </a:xfrm>
          <a:prstGeom prst="rect">
            <a:avLst/>
          </a:prstGeom>
          <a:noFill/>
        </p:spPr>
        <p:txBody>
          <a:bodyPr wrap="square" rtlCol="0">
            <a:spAutoFit/>
          </a:bodyPr>
          <a:lstStyle/>
          <a:p>
            <a:r>
              <a:rPr lang="en-US" sz="1600" dirty="0">
                <a:latin typeface="Amatic" panose="02000803000000000000" pitchFamily="2" charset="0"/>
              </a:rPr>
              <a:t>Nom de </a:t>
            </a:r>
            <a:r>
              <a:rPr lang="en-US" sz="1600" dirty="0" err="1">
                <a:latin typeface="Amatic" panose="02000803000000000000" pitchFamily="2" charset="0"/>
              </a:rPr>
              <a:t>l’ecole</a:t>
            </a:r>
            <a:endParaRPr lang="en-US" sz="1600" dirty="0">
              <a:latin typeface="Amatic" panose="02000803000000000000" pitchFamily="2" charset="0"/>
            </a:endParaRPr>
          </a:p>
          <a:p>
            <a:r>
              <a:rPr lang="en-US" sz="1200" dirty="0" err="1">
                <a:latin typeface="Amatic" panose="02000803000000000000" pitchFamily="2" charset="0"/>
              </a:rPr>
              <a:t>Diplome</a:t>
            </a:r>
            <a:endParaRPr lang="en-US" sz="1200" dirty="0">
              <a:latin typeface="Amatic" panose="02000803000000000000" pitchFamily="2" charset="0"/>
            </a:endParaRPr>
          </a:p>
        </p:txBody>
      </p:sp>
      <p:sp>
        <p:nvSpPr>
          <p:cNvPr id="58" name="TextBox 57"/>
          <p:cNvSpPr txBox="1"/>
          <p:nvPr/>
        </p:nvSpPr>
        <p:spPr>
          <a:xfrm>
            <a:off x="3159253" y="8096290"/>
            <a:ext cx="3331299" cy="461665"/>
          </a:xfrm>
          <a:prstGeom prst="rect">
            <a:avLst/>
          </a:prstGeom>
          <a:noFill/>
        </p:spPr>
        <p:txBody>
          <a:bodyPr wrap="square" rtlCol="0">
            <a:spAutoFit/>
          </a:bodyPr>
          <a:lstStyle/>
          <a:p>
            <a:pPr algn="just"/>
            <a:r>
              <a:rPr lang="fr-FR" sz="1200" dirty="0">
                <a:latin typeface="Amatic" charset="0"/>
                <a:ea typeface="Amatic" charset="0"/>
                <a:cs typeface="Amatic" charset="0"/>
              </a:rPr>
              <a:t>Décrivez ici les fonctions que vous avez occupées. Décrivez également vos missions, le nombre de personnes que vous avez encadré.</a:t>
            </a:r>
            <a:endParaRPr lang="fr-FR" sz="1300" dirty="0">
              <a:latin typeface="Amatic" panose="02000803000000000000" pitchFamily="2" charset="0"/>
            </a:endParaRPr>
          </a:p>
        </p:txBody>
      </p:sp>
      <p:sp>
        <p:nvSpPr>
          <p:cNvPr id="59" name="TextBox 58"/>
          <p:cNvSpPr txBox="1"/>
          <p:nvPr/>
        </p:nvSpPr>
        <p:spPr>
          <a:xfrm>
            <a:off x="5287143" y="6061206"/>
            <a:ext cx="2280310" cy="553998"/>
          </a:xfrm>
          <a:prstGeom prst="rect">
            <a:avLst/>
          </a:prstGeom>
          <a:noFill/>
        </p:spPr>
        <p:txBody>
          <a:bodyPr wrap="square" rtlCol="0">
            <a:spAutoFit/>
          </a:bodyPr>
          <a:lstStyle/>
          <a:p>
            <a:r>
              <a:rPr lang="en-US" sz="1600" dirty="0">
                <a:latin typeface="Amatic" panose="02000803000000000000" pitchFamily="2" charset="0"/>
              </a:rPr>
              <a:t>Nom de la </a:t>
            </a:r>
            <a:r>
              <a:rPr lang="en-US" sz="1600" dirty="0" err="1">
                <a:latin typeface="Amatic" panose="02000803000000000000" pitchFamily="2" charset="0"/>
              </a:rPr>
              <a:t>societe</a:t>
            </a:r>
            <a:endParaRPr lang="en-US" sz="1600" dirty="0">
              <a:latin typeface="Amatic" panose="02000803000000000000" pitchFamily="2" charset="0"/>
            </a:endParaRPr>
          </a:p>
          <a:p>
            <a:r>
              <a:rPr lang="en-US" sz="1400" dirty="0" err="1">
                <a:latin typeface="Amatic" panose="02000803000000000000" pitchFamily="2" charset="0"/>
              </a:rPr>
              <a:t>Titre</a:t>
            </a:r>
            <a:r>
              <a:rPr lang="en-US" sz="1400" dirty="0">
                <a:latin typeface="Amatic" panose="02000803000000000000" pitchFamily="2" charset="0"/>
              </a:rPr>
              <a:t> du poste</a:t>
            </a:r>
          </a:p>
        </p:txBody>
      </p:sp>
      <p:sp>
        <p:nvSpPr>
          <p:cNvPr id="60" name="TextBox 59"/>
          <p:cNvSpPr txBox="1"/>
          <p:nvPr/>
        </p:nvSpPr>
        <p:spPr>
          <a:xfrm>
            <a:off x="4635498" y="5467213"/>
            <a:ext cx="2784273" cy="646331"/>
          </a:xfrm>
          <a:prstGeom prst="rect">
            <a:avLst/>
          </a:prstGeom>
          <a:noFill/>
        </p:spPr>
        <p:txBody>
          <a:bodyPr wrap="square" rtlCol="0">
            <a:spAutoFit/>
          </a:bodyPr>
          <a:lstStyle/>
          <a:p>
            <a:pPr algn="just"/>
            <a:r>
              <a:rPr lang="fr-FR" sz="1200" dirty="0">
                <a:latin typeface="Amatic" charset="0"/>
                <a:ea typeface="Amatic" charset="0"/>
                <a:cs typeface="Amatic" charset="0"/>
              </a:rPr>
              <a:t>Décrivez ici les fonctions que vous avez occupées. Décrivez également vos missions, le nombre de personnes que vous avez encadré.</a:t>
            </a:r>
            <a:endParaRPr lang="fr-FR" sz="1300" dirty="0">
              <a:latin typeface="Amatic" panose="02000803000000000000" pitchFamily="2" charset="0"/>
            </a:endParaRPr>
          </a:p>
        </p:txBody>
      </p:sp>
      <p:sp>
        <p:nvSpPr>
          <p:cNvPr id="55" name="TextBox 54"/>
          <p:cNvSpPr txBox="1"/>
          <p:nvPr/>
        </p:nvSpPr>
        <p:spPr>
          <a:xfrm>
            <a:off x="5041262" y="2656916"/>
            <a:ext cx="2952199" cy="615553"/>
          </a:xfrm>
          <a:prstGeom prst="rect">
            <a:avLst/>
          </a:prstGeom>
          <a:noFill/>
        </p:spPr>
        <p:txBody>
          <a:bodyPr wrap="square" rtlCol="0">
            <a:spAutoFit/>
          </a:bodyPr>
          <a:lstStyle/>
          <a:p>
            <a:pPr>
              <a:lnSpc>
                <a:spcPct val="80000"/>
              </a:lnSpc>
            </a:pPr>
            <a:r>
              <a:rPr lang="en-US" sz="4000" dirty="0">
                <a:solidFill>
                  <a:srgbClr val="E58222"/>
                </a:solidFill>
                <a:latin typeface="Jenna Sue" pitchFamily="2" charset="0"/>
                <a:ea typeface="Kozuka Gothic Pro L" panose="020B0200000000000000" pitchFamily="34" charset="-128"/>
              </a:rPr>
              <a:t>Ma </a:t>
            </a:r>
            <a:r>
              <a:rPr lang="en-US" sz="4000" dirty="0" err="1">
                <a:solidFill>
                  <a:srgbClr val="E58222"/>
                </a:solidFill>
                <a:latin typeface="Jenna Sue" pitchFamily="2" charset="0"/>
                <a:ea typeface="Kozuka Gothic Pro L" panose="020B0200000000000000" pitchFamily="34" charset="-128"/>
              </a:rPr>
              <a:t>personnalite</a:t>
            </a:r>
            <a:endParaRPr lang="en-US" sz="8000" dirty="0">
              <a:solidFill>
                <a:srgbClr val="E58222"/>
              </a:solidFill>
              <a:latin typeface="Jenna Sue" pitchFamily="2" charset="0"/>
              <a:ea typeface="Kozuka Gothic Pro L" panose="020B0200000000000000" pitchFamily="34" charset="-128"/>
            </a:endParaRPr>
          </a:p>
        </p:txBody>
      </p:sp>
      <p:sp>
        <p:nvSpPr>
          <p:cNvPr id="4" name="Rectangle 3"/>
          <p:cNvSpPr/>
          <p:nvPr/>
        </p:nvSpPr>
        <p:spPr>
          <a:xfrm>
            <a:off x="5513500" y="3237862"/>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5" name="Rectangle 64"/>
          <p:cNvSpPr/>
          <p:nvPr/>
        </p:nvSpPr>
        <p:spPr>
          <a:xfrm>
            <a:off x="7069352" y="3237862"/>
            <a:ext cx="212389" cy="212389"/>
          </a:xfrm>
          <a:prstGeom prst="rect">
            <a:avLst/>
          </a:prstGeom>
          <a:solidFill>
            <a:schemeClr val="accent3">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6" name="Rectangle 65"/>
          <p:cNvSpPr/>
          <p:nvPr/>
        </p:nvSpPr>
        <p:spPr>
          <a:xfrm>
            <a:off x="6810042" y="3237862"/>
            <a:ext cx="212389" cy="212389"/>
          </a:xfrm>
          <a:prstGeom prst="rect">
            <a:avLst/>
          </a:prstGeom>
          <a:solidFill>
            <a:schemeClr val="accent3">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7" name="Rectangle 66"/>
          <p:cNvSpPr/>
          <p:nvPr/>
        </p:nvSpPr>
        <p:spPr>
          <a:xfrm>
            <a:off x="6550736" y="3237862"/>
            <a:ext cx="212389" cy="212389"/>
          </a:xfrm>
          <a:prstGeom prst="rect">
            <a:avLst/>
          </a:prstGeom>
          <a:solidFill>
            <a:schemeClr val="accent3">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8" name="Rectangle 67"/>
          <p:cNvSpPr/>
          <p:nvPr/>
        </p:nvSpPr>
        <p:spPr>
          <a:xfrm>
            <a:off x="6291427" y="3237862"/>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9" name="Rectangle 68"/>
          <p:cNvSpPr/>
          <p:nvPr/>
        </p:nvSpPr>
        <p:spPr>
          <a:xfrm>
            <a:off x="6032116" y="3237862"/>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0" name="Rectangle 69"/>
          <p:cNvSpPr/>
          <p:nvPr/>
        </p:nvSpPr>
        <p:spPr>
          <a:xfrm>
            <a:off x="5772807" y="3237862"/>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1" name="Rectangle 70"/>
          <p:cNvSpPr/>
          <p:nvPr/>
        </p:nvSpPr>
        <p:spPr>
          <a:xfrm>
            <a:off x="5513500" y="3600439"/>
            <a:ext cx="212389" cy="212389"/>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2" name="Rectangle 71"/>
          <p:cNvSpPr/>
          <p:nvPr/>
        </p:nvSpPr>
        <p:spPr>
          <a:xfrm>
            <a:off x="7069352" y="3600439"/>
            <a:ext cx="212389" cy="212389"/>
          </a:xfrm>
          <a:prstGeom prst="rect">
            <a:avLst/>
          </a:prstGeom>
          <a:solidFill>
            <a:schemeClr val="tx2">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3" name="Rectangle 72"/>
          <p:cNvSpPr/>
          <p:nvPr/>
        </p:nvSpPr>
        <p:spPr>
          <a:xfrm>
            <a:off x="6810042" y="3600439"/>
            <a:ext cx="212389" cy="212389"/>
          </a:xfrm>
          <a:prstGeom prst="rect">
            <a:avLst/>
          </a:prstGeom>
          <a:solidFill>
            <a:schemeClr val="tx2">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4" name="Rectangle 73"/>
          <p:cNvSpPr/>
          <p:nvPr/>
        </p:nvSpPr>
        <p:spPr>
          <a:xfrm>
            <a:off x="6550736" y="3600439"/>
            <a:ext cx="212389" cy="212389"/>
          </a:xfrm>
          <a:prstGeom prst="rect">
            <a:avLst/>
          </a:prstGeom>
          <a:solidFill>
            <a:schemeClr val="tx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5" name="Rectangle 74"/>
          <p:cNvSpPr/>
          <p:nvPr/>
        </p:nvSpPr>
        <p:spPr>
          <a:xfrm>
            <a:off x="6291427" y="3600439"/>
            <a:ext cx="212389" cy="212389"/>
          </a:xfrm>
          <a:prstGeom prst="rect">
            <a:avLst/>
          </a:prstGeom>
          <a:solidFill>
            <a:schemeClr val="tx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6" name="Rectangle 75"/>
          <p:cNvSpPr/>
          <p:nvPr/>
        </p:nvSpPr>
        <p:spPr>
          <a:xfrm>
            <a:off x="6032116" y="3600439"/>
            <a:ext cx="212389" cy="212389"/>
          </a:xfrm>
          <a:prstGeom prst="rect">
            <a:avLst/>
          </a:prstGeom>
          <a:solidFill>
            <a:schemeClr val="tx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7" name="Rectangle 76"/>
          <p:cNvSpPr/>
          <p:nvPr/>
        </p:nvSpPr>
        <p:spPr>
          <a:xfrm>
            <a:off x="5772807" y="3600439"/>
            <a:ext cx="212389" cy="212389"/>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8" name="Rectangle 77"/>
          <p:cNvSpPr/>
          <p:nvPr/>
        </p:nvSpPr>
        <p:spPr>
          <a:xfrm>
            <a:off x="5513500" y="3963016"/>
            <a:ext cx="212389" cy="212389"/>
          </a:xfrm>
          <a:prstGeom prst="rect">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79" name="Rectangle 78"/>
          <p:cNvSpPr/>
          <p:nvPr/>
        </p:nvSpPr>
        <p:spPr>
          <a:xfrm>
            <a:off x="7069352" y="3963016"/>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0" name="Rectangle 79"/>
          <p:cNvSpPr/>
          <p:nvPr/>
        </p:nvSpPr>
        <p:spPr>
          <a:xfrm>
            <a:off x="6810042" y="3963016"/>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1" name="Rectangle 80"/>
          <p:cNvSpPr/>
          <p:nvPr/>
        </p:nvSpPr>
        <p:spPr>
          <a:xfrm>
            <a:off x="6550736" y="3963016"/>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2" name="Rectangle 81"/>
          <p:cNvSpPr/>
          <p:nvPr/>
        </p:nvSpPr>
        <p:spPr>
          <a:xfrm>
            <a:off x="6291427" y="3963016"/>
            <a:ext cx="212389" cy="212389"/>
          </a:xfrm>
          <a:prstGeom prst="rect">
            <a:avLst/>
          </a:prstGeom>
          <a:solidFill>
            <a:schemeClr val="accent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3" name="Rectangle 82"/>
          <p:cNvSpPr/>
          <p:nvPr/>
        </p:nvSpPr>
        <p:spPr>
          <a:xfrm>
            <a:off x="6032116" y="3963016"/>
            <a:ext cx="212389" cy="212389"/>
          </a:xfrm>
          <a:prstGeom prst="rect">
            <a:avLst/>
          </a:prstGeom>
          <a:solidFill>
            <a:schemeClr val="accent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4" name="Rectangle 83"/>
          <p:cNvSpPr/>
          <p:nvPr/>
        </p:nvSpPr>
        <p:spPr>
          <a:xfrm>
            <a:off x="5772807" y="3963016"/>
            <a:ext cx="212389" cy="212389"/>
          </a:xfrm>
          <a:prstGeom prst="rect">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5" name="Rectangle 84"/>
          <p:cNvSpPr/>
          <p:nvPr/>
        </p:nvSpPr>
        <p:spPr>
          <a:xfrm>
            <a:off x="5513500" y="4325593"/>
            <a:ext cx="212389" cy="212389"/>
          </a:xfrm>
          <a:prstGeom prst="rect">
            <a:avLst/>
          </a:prstGeom>
          <a:solidFill>
            <a:srgbClr val="7030A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6" name="Rectangle 85"/>
          <p:cNvSpPr/>
          <p:nvPr/>
        </p:nvSpPr>
        <p:spPr>
          <a:xfrm>
            <a:off x="7069352" y="4325593"/>
            <a:ext cx="212389" cy="212389"/>
          </a:xfrm>
          <a:prstGeom prst="rect">
            <a:avLst/>
          </a:prstGeom>
          <a:solidFill>
            <a:schemeClr val="accent4">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7" name="Rectangle 86"/>
          <p:cNvSpPr/>
          <p:nvPr/>
        </p:nvSpPr>
        <p:spPr>
          <a:xfrm>
            <a:off x="6810042" y="4325593"/>
            <a:ext cx="212389" cy="212389"/>
          </a:xfrm>
          <a:prstGeom prst="rect">
            <a:avLst/>
          </a:prstGeom>
          <a:solidFill>
            <a:schemeClr val="accent4">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8" name="Rectangle 87"/>
          <p:cNvSpPr/>
          <p:nvPr/>
        </p:nvSpPr>
        <p:spPr>
          <a:xfrm>
            <a:off x="6550736" y="4325593"/>
            <a:ext cx="212389" cy="212389"/>
          </a:xfrm>
          <a:prstGeom prst="rect">
            <a:avLst/>
          </a:prstGeom>
          <a:solidFill>
            <a:schemeClr val="accent4">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9" name="Rectangle 88"/>
          <p:cNvSpPr/>
          <p:nvPr/>
        </p:nvSpPr>
        <p:spPr>
          <a:xfrm>
            <a:off x="6291427" y="4325593"/>
            <a:ext cx="212389" cy="212389"/>
          </a:xfrm>
          <a:prstGeom prst="rect">
            <a:avLst/>
          </a:prstGeom>
          <a:solidFill>
            <a:schemeClr val="accent4">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90" name="Rectangle 89"/>
          <p:cNvSpPr/>
          <p:nvPr/>
        </p:nvSpPr>
        <p:spPr>
          <a:xfrm>
            <a:off x="6032116" y="4325593"/>
            <a:ext cx="212389" cy="212389"/>
          </a:xfrm>
          <a:prstGeom prst="rect">
            <a:avLst/>
          </a:prstGeom>
          <a:solidFill>
            <a:schemeClr val="accent4">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91" name="Rectangle 90"/>
          <p:cNvSpPr/>
          <p:nvPr/>
        </p:nvSpPr>
        <p:spPr>
          <a:xfrm>
            <a:off x="5772807" y="4325593"/>
            <a:ext cx="212389" cy="212389"/>
          </a:xfrm>
          <a:prstGeom prst="rect">
            <a:avLst/>
          </a:prstGeom>
          <a:solidFill>
            <a:srgbClr val="7030A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106" name="TextBox 105"/>
          <p:cNvSpPr txBox="1"/>
          <p:nvPr/>
        </p:nvSpPr>
        <p:spPr>
          <a:xfrm>
            <a:off x="4491722" y="3033276"/>
            <a:ext cx="854006" cy="461665"/>
          </a:xfrm>
          <a:prstGeom prst="rect">
            <a:avLst/>
          </a:prstGeom>
          <a:noFill/>
        </p:spPr>
        <p:txBody>
          <a:bodyPr wrap="square" rtlCol="0">
            <a:spAutoFit/>
          </a:bodyPr>
          <a:lstStyle/>
          <a:p>
            <a:r>
              <a:rPr lang="en-US" sz="2400" dirty="0" err="1">
                <a:latin typeface="Amatic" panose="02000803000000000000" pitchFamily="2" charset="0"/>
              </a:rPr>
              <a:t>creatif</a:t>
            </a:r>
            <a:endParaRPr lang="en-US" sz="2000" dirty="0">
              <a:latin typeface="Amatic" panose="02000803000000000000" pitchFamily="2" charset="0"/>
            </a:endParaRPr>
          </a:p>
        </p:txBody>
      </p:sp>
      <p:sp>
        <p:nvSpPr>
          <p:cNvPr id="107" name="TextBox 106"/>
          <p:cNvSpPr txBox="1"/>
          <p:nvPr/>
        </p:nvSpPr>
        <p:spPr>
          <a:xfrm>
            <a:off x="4491722" y="3390392"/>
            <a:ext cx="854006" cy="461665"/>
          </a:xfrm>
          <a:prstGeom prst="rect">
            <a:avLst/>
          </a:prstGeom>
          <a:noFill/>
        </p:spPr>
        <p:txBody>
          <a:bodyPr wrap="square" rtlCol="0">
            <a:spAutoFit/>
          </a:bodyPr>
          <a:lstStyle/>
          <a:p>
            <a:r>
              <a:rPr lang="en-US" sz="2400" dirty="0">
                <a:latin typeface="Amatic" panose="02000803000000000000" pitchFamily="2" charset="0"/>
              </a:rPr>
              <a:t>Leader</a:t>
            </a:r>
            <a:endParaRPr lang="en-US" sz="2000" dirty="0">
              <a:latin typeface="Amatic" panose="02000803000000000000" pitchFamily="2" charset="0"/>
            </a:endParaRPr>
          </a:p>
        </p:txBody>
      </p:sp>
      <p:sp>
        <p:nvSpPr>
          <p:cNvPr id="108" name="TextBox 107"/>
          <p:cNvSpPr txBox="1"/>
          <p:nvPr/>
        </p:nvSpPr>
        <p:spPr>
          <a:xfrm>
            <a:off x="4491722" y="3761158"/>
            <a:ext cx="854006" cy="461665"/>
          </a:xfrm>
          <a:prstGeom prst="rect">
            <a:avLst/>
          </a:prstGeom>
          <a:noFill/>
        </p:spPr>
        <p:txBody>
          <a:bodyPr wrap="square" rtlCol="0">
            <a:spAutoFit/>
          </a:bodyPr>
          <a:lstStyle/>
          <a:p>
            <a:r>
              <a:rPr lang="en-US" sz="2400" dirty="0" err="1">
                <a:latin typeface="Amatic" panose="02000803000000000000" pitchFamily="2" charset="0"/>
              </a:rPr>
              <a:t>Serieux</a:t>
            </a:r>
            <a:endParaRPr lang="en-US" sz="2000" dirty="0">
              <a:latin typeface="Amatic" panose="02000803000000000000" pitchFamily="2" charset="0"/>
            </a:endParaRPr>
          </a:p>
        </p:txBody>
      </p:sp>
      <p:sp>
        <p:nvSpPr>
          <p:cNvPr id="109" name="TextBox 108"/>
          <p:cNvSpPr txBox="1"/>
          <p:nvPr/>
        </p:nvSpPr>
        <p:spPr>
          <a:xfrm>
            <a:off x="4491722" y="4131923"/>
            <a:ext cx="974856" cy="461665"/>
          </a:xfrm>
          <a:prstGeom prst="rect">
            <a:avLst/>
          </a:prstGeom>
          <a:noFill/>
        </p:spPr>
        <p:txBody>
          <a:bodyPr wrap="square" rtlCol="0">
            <a:spAutoFit/>
          </a:bodyPr>
          <a:lstStyle/>
          <a:p>
            <a:r>
              <a:rPr lang="en-US" sz="2400">
                <a:latin typeface="Amatic" panose="02000803000000000000" pitchFamily="2" charset="0"/>
              </a:rPr>
              <a:t>ORganise</a:t>
            </a:r>
            <a:endParaRPr lang="en-US" sz="2000" dirty="0">
              <a:latin typeface="Amatic" panose="02000803000000000000" pitchFamily="2" charset="0"/>
            </a:endParaRPr>
          </a:p>
        </p:txBody>
      </p:sp>
      <p:pic>
        <p:nvPicPr>
          <p:cNvPr id="112" name="Picture 111"/>
          <p:cNvPicPr>
            <a:picLocks noChangeAspect="1"/>
          </p:cNvPicPr>
          <p:nvPr/>
        </p:nvPicPr>
        <p:blipFill rotWithShape="1">
          <a:blip r:embed="rId3">
            <a:extLst>
              <a:ext uri="{28A0092B-C50C-407E-A947-70E740481C1C}">
                <a14:useLocalDpi xmlns:a14="http://schemas.microsoft.com/office/drawing/2010/main" val="0"/>
              </a:ext>
            </a:extLst>
          </a:blip>
          <a:srcRect l="31619" t="24603" b="27188"/>
          <a:stretch/>
        </p:blipFill>
        <p:spPr>
          <a:xfrm>
            <a:off x="4273357" y="8665180"/>
            <a:ext cx="3296483" cy="653790"/>
          </a:xfrm>
          <a:prstGeom prst="rect">
            <a:avLst/>
          </a:prstGeom>
        </p:spPr>
      </p:pic>
      <p:sp>
        <p:nvSpPr>
          <p:cNvPr id="113" name="TextBox 112"/>
          <p:cNvSpPr txBox="1"/>
          <p:nvPr/>
        </p:nvSpPr>
        <p:spPr>
          <a:xfrm>
            <a:off x="4918725" y="8729935"/>
            <a:ext cx="2952199" cy="615553"/>
          </a:xfrm>
          <a:prstGeom prst="rect">
            <a:avLst/>
          </a:prstGeom>
          <a:noFill/>
        </p:spPr>
        <p:txBody>
          <a:bodyPr wrap="square" rtlCol="0">
            <a:spAutoFit/>
          </a:bodyPr>
          <a:lstStyle/>
          <a:p>
            <a:pPr>
              <a:lnSpc>
                <a:spcPct val="80000"/>
              </a:lnSpc>
            </a:pPr>
            <a:r>
              <a:rPr lang="en-US" sz="4000" dirty="0">
                <a:solidFill>
                  <a:srgbClr val="FFFFCC"/>
                </a:solidFill>
                <a:latin typeface="Jenna Sue" pitchFamily="2" charset="0"/>
                <a:ea typeface="Kozuka Gothic Pro L" panose="020B0200000000000000" pitchFamily="34" charset="-128"/>
              </a:rPr>
              <a:t>Me </a:t>
            </a:r>
            <a:r>
              <a:rPr lang="en-US" sz="4000" dirty="0" err="1">
                <a:solidFill>
                  <a:srgbClr val="FFFFCC"/>
                </a:solidFill>
                <a:latin typeface="Jenna Sue" pitchFamily="2" charset="0"/>
                <a:ea typeface="Kozuka Gothic Pro L" panose="020B0200000000000000" pitchFamily="34" charset="-128"/>
              </a:rPr>
              <a:t>contacter</a:t>
            </a:r>
            <a:endParaRPr lang="en-US" sz="8000" dirty="0">
              <a:solidFill>
                <a:srgbClr val="FFFFCC"/>
              </a:solidFill>
              <a:latin typeface="Jenna Sue" pitchFamily="2" charset="0"/>
              <a:ea typeface="Kozuka Gothic Pro L" panose="020B0200000000000000" pitchFamily="34" charset="-128"/>
            </a:endParaRPr>
          </a:p>
        </p:txBody>
      </p:sp>
      <p:sp>
        <p:nvSpPr>
          <p:cNvPr id="114" name="TextBox 113"/>
          <p:cNvSpPr txBox="1"/>
          <p:nvPr/>
        </p:nvSpPr>
        <p:spPr>
          <a:xfrm>
            <a:off x="192874" y="8908108"/>
            <a:ext cx="2952199" cy="563231"/>
          </a:xfrm>
          <a:prstGeom prst="rect">
            <a:avLst/>
          </a:prstGeom>
          <a:noFill/>
        </p:spPr>
        <p:txBody>
          <a:bodyPr wrap="square" rtlCol="0">
            <a:spAutoFit/>
          </a:bodyPr>
          <a:lstStyle/>
          <a:p>
            <a:pPr>
              <a:lnSpc>
                <a:spcPct val="80000"/>
              </a:lnSpc>
            </a:pPr>
            <a:r>
              <a:rPr lang="en-US" sz="3600" dirty="0" err="1">
                <a:solidFill>
                  <a:srgbClr val="E58222"/>
                </a:solidFill>
                <a:latin typeface="Jenna Sue" pitchFamily="2" charset="0"/>
                <a:ea typeface="Kozuka Gothic Pro L" panose="020B0200000000000000" pitchFamily="34" charset="-128"/>
              </a:rPr>
              <a:t>Langues</a:t>
            </a:r>
            <a:endParaRPr lang="en-US" sz="7200" dirty="0">
              <a:solidFill>
                <a:srgbClr val="E58222"/>
              </a:solidFill>
              <a:latin typeface="Jenna Sue" pitchFamily="2" charset="0"/>
              <a:ea typeface="Kozuka Gothic Pro L" panose="020B0200000000000000" pitchFamily="34" charset="-128"/>
            </a:endParaRPr>
          </a:p>
        </p:txBody>
      </p:sp>
      <p:sp>
        <p:nvSpPr>
          <p:cNvPr id="115" name="TextBox 114"/>
          <p:cNvSpPr txBox="1"/>
          <p:nvPr/>
        </p:nvSpPr>
        <p:spPr>
          <a:xfrm>
            <a:off x="2720730" y="8908108"/>
            <a:ext cx="2952199" cy="563231"/>
          </a:xfrm>
          <a:prstGeom prst="rect">
            <a:avLst/>
          </a:prstGeom>
          <a:noFill/>
        </p:spPr>
        <p:txBody>
          <a:bodyPr wrap="square" rtlCol="0">
            <a:spAutoFit/>
          </a:bodyPr>
          <a:lstStyle/>
          <a:p>
            <a:pPr>
              <a:lnSpc>
                <a:spcPct val="80000"/>
              </a:lnSpc>
            </a:pPr>
            <a:r>
              <a:rPr lang="en-US" sz="3600" dirty="0">
                <a:solidFill>
                  <a:srgbClr val="E58222"/>
                </a:solidFill>
                <a:latin typeface="Jenna Sue" pitchFamily="2" charset="0"/>
                <a:ea typeface="Kozuka Gothic Pro L" panose="020B0200000000000000" pitchFamily="34" charset="-128"/>
              </a:rPr>
              <a:t>Hobbies</a:t>
            </a:r>
            <a:endParaRPr lang="en-US" sz="7200" dirty="0">
              <a:solidFill>
                <a:srgbClr val="E58222"/>
              </a:solidFill>
              <a:latin typeface="Jenna Sue" pitchFamily="2" charset="0"/>
              <a:ea typeface="Kozuka Gothic Pro L" panose="020B0200000000000000" pitchFamily="34" charset="-128"/>
            </a:endParaRPr>
          </a:p>
        </p:txBody>
      </p:sp>
      <p:sp>
        <p:nvSpPr>
          <p:cNvPr id="116" name="TextBox 115"/>
          <p:cNvSpPr txBox="1"/>
          <p:nvPr/>
        </p:nvSpPr>
        <p:spPr>
          <a:xfrm>
            <a:off x="330596" y="9318970"/>
            <a:ext cx="2158409" cy="400110"/>
          </a:xfrm>
          <a:prstGeom prst="rect">
            <a:avLst/>
          </a:prstGeom>
          <a:noFill/>
        </p:spPr>
        <p:txBody>
          <a:bodyPr wrap="square" rtlCol="0">
            <a:spAutoFit/>
          </a:bodyPr>
          <a:lstStyle/>
          <a:p>
            <a:r>
              <a:rPr lang="en-US" sz="2000" dirty="0" err="1">
                <a:latin typeface="Amatic" panose="02000803000000000000" pitchFamily="2" charset="0"/>
              </a:rPr>
              <a:t>Anglais</a:t>
            </a:r>
            <a:endParaRPr lang="en-US" sz="2000" dirty="0">
              <a:latin typeface="Amatic" panose="02000803000000000000" pitchFamily="2" charset="0"/>
            </a:endParaRPr>
          </a:p>
        </p:txBody>
      </p:sp>
      <p:sp>
        <p:nvSpPr>
          <p:cNvPr id="117" name="TextBox 116"/>
          <p:cNvSpPr txBox="1"/>
          <p:nvPr/>
        </p:nvSpPr>
        <p:spPr>
          <a:xfrm>
            <a:off x="1222772" y="9362873"/>
            <a:ext cx="2158409" cy="338554"/>
          </a:xfrm>
          <a:prstGeom prst="rect">
            <a:avLst/>
          </a:prstGeom>
          <a:noFill/>
        </p:spPr>
        <p:txBody>
          <a:bodyPr wrap="square" rtlCol="0">
            <a:spAutoFit/>
          </a:bodyPr>
          <a:lstStyle/>
          <a:p>
            <a:r>
              <a:rPr lang="en-US" sz="1600" dirty="0" err="1">
                <a:latin typeface="Amatic" panose="02000803000000000000" pitchFamily="2" charset="0"/>
              </a:rPr>
              <a:t>Natif</a:t>
            </a:r>
            <a:endParaRPr lang="en-US" sz="1600" dirty="0">
              <a:latin typeface="Amatic" panose="02000803000000000000" pitchFamily="2" charset="0"/>
            </a:endParaRPr>
          </a:p>
        </p:txBody>
      </p:sp>
      <p:sp>
        <p:nvSpPr>
          <p:cNvPr id="118" name="TextBox 117"/>
          <p:cNvSpPr txBox="1"/>
          <p:nvPr/>
        </p:nvSpPr>
        <p:spPr>
          <a:xfrm>
            <a:off x="332869" y="9703384"/>
            <a:ext cx="2158409" cy="400110"/>
          </a:xfrm>
          <a:prstGeom prst="rect">
            <a:avLst/>
          </a:prstGeom>
          <a:noFill/>
        </p:spPr>
        <p:txBody>
          <a:bodyPr wrap="square" rtlCol="0">
            <a:spAutoFit/>
          </a:bodyPr>
          <a:lstStyle/>
          <a:p>
            <a:r>
              <a:rPr lang="en-US" sz="2000" dirty="0" err="1">
                <a:latin typeface="Amatic" panose="02000803000000000000" pitchFamily="2" charset="0"/>
              </a:rPr>
              <a:t>allemand</a:t>
            </a:r>
            <a:endParaRPr lang="en-US" sz="2000" dirty="0">
              <a:latin typeface="Amatic" panose="02000803000000000000" pitchFamily="2" charset="0"/>
            </a:endParaRPr>
          </a:p>
        </p:txBody>
      </p:sp>
      <p:sp>
        <p:nvSpPr>
          <p:cNvPr id="119" name="TextBox 118"/>
          <p:cNvSpPr txBox="1"/>
          <p:nvPr/>
        </p:nvSpPr>
        <p:spPr>
          <a:xfrm>
            <a:off x="1225045" y="9747287"/>
            <a:ext cx="2158409" cy="338554"/>
          </a:xfrm>
          <a:prstGeom prst="rect">
            <a:avLst/>
          </a:prstGeom>
          <a:noFill/>
        </p:spPr>
        <p:txBody>
          <a:bodyPr wrap="square" rtlCol="0">
            <a:spAutoFit/>
          </a:bodyPr>
          <a:lstStyle/>
          <a:p>
            <a:r>
              <a:rPr lang="en-US" sz="1600" dirty="0" err="1">
                <a:latin typeface="Amatic" panose="02000803000000000000" pitchFamily="2" charset="0"/>
              </a:rPr>
              <a:t>Intermediare</a:t>
            </a:r>
            <a:endParaRPr lang="en-US" sz="1600" dirty="0">
              <a:latin typeface="Amatic" panose="02000803000000000000" pitchFamily="2" charset="0"/>
            </a:endParaRPr>
          </a:p>
        </p:txBody>
      </p:sp>
      <p:sp>
        <p:nvSpPr>
          <p:cNvPr id="120" name="TextBox 119"/>
          <p:cNvSpPr txBox="1"/>
          <p:nvPr/>
        </p:nvSpPr>
        <p:spPr>
          <a:xfrm>
            <a:off x="348789" y="10060503"/>
            <a:ext cx="2158409" cy="400110"/>
          </a:xfrm>
          <a:prstGeom prst="rect">
            <a:avLst/>
          </a:prstGeom>
          <a:noFill/>
        </p:spPr>
        <p:txBody>
          <a:bodyPr wrap="square" rtlCol="0">
            <a:spAutoFit/>
          </a:bodyPr>
          <a:lstStyle/>
          <a:p>
            <a:r>
              <a:rPr lang="en-US" sz="2000" dirty="0" err="1">
                <a:latin typeface="Amatic" panose="02000803000000000000" pitchFamily="2" charset="0"/>
              </a:rPr>
              <a:t>Espagnol</a:t>
            </a:r>
            <a:endParaRPr lang="en-US" sz="2000" dirty="0">
              <a:latin typeface="Amatic" panose="02000803000000000000" pitchFamily="2" charset="0"/>
            </a:endParaRPr>
          </a:p>
        </p:txBody>
      </p:sp>
      <p:sp>
        <p:nvSpPr>
          <p:cNvPr id="121" name="TextBox 120"/>
          <p:cNvSpPr txBox="1"/>
          <p:nvPr/>
        </p:nvSpPr>
        <p:spPr>
          <a:xfrm>
            <a:off x="1240965" y="10104406"/>
            <a:ext cx="2158409" cy="338554"/>
          </a:xfrm>
          <a:prstGeom prst="rect">
            <a:avLst/>
          </a:prstGeom>
          <a:noFill/>
        </p:spPr>
        <p:txBody>
          <a:bodyPr wrap="square" rtlCol="0">
            <a:spAutoFit/>
          </a:bodyPr>
          <a:lstStyle/>
          <a:p>
            <a:r>
              <a:rPr lang="en-US" sz="1600" dirty="0">
                <a:latin typeface="Amatic" panose="02000803000000000000" pitchFamily="2" charset="0"/>
              </a:rPr>
              <a:t>Basic</a:t>
            </a:r>
          </a:p>
        </p:txBody>
      </p:sp>
      <p:sp>
        <p:nvSpPr>
          <p:cNvPr id="122" name="TextBox 121"/>
          <p:cNvSpPr txBox="1"/>
          <p:nvPr/>
        </p:nvSpPr>
        <p:spPr>
          <a:xfrm>
            <a:off x="2740977" y="9352707"/>
            <a:ext cx="2158409" cy="338554"/>
          </a:xfrm>
          <a:prstGeom prst="rect">
            <a:avLst/>
          </a:prstGeom>
          <a:noFill/>
        </p:spPr>
        <p:txBody>
          <a:bodyPr wrap="square" rtlCol="0">
            <a:spAutoFit/>
          </a:bodyPr>
          <a:lstStyle/>
          <a:p>
            <a:r>
              <a:rPr lang="en-US" sz="1600" dirty="0">
                <a:latin typeface="Amatic" panose="02000803000000000000" pitchFamily="2" charset="0"/>
              </a:rPr>
              <a:t>Dessin</a:t>
            </a:r>
          </a:p>
        </p:txBody>
      </p:sp>
      <p:sp>
        <p:nvSpPr>
          <p:cNvPr id="123" name="TextBox 122"/>
          <p:cNvSpPr txBox="1"/>
          <p:nvPr/>
        </p:nvSpPr>
        <p:spPr>
          <a:xfrm>
            <a:off x="2736927" y="9737645"/>
            <a:ext cx="2158409" cy="338554"/>
          </a:xfrm>
          <a:prstGeom prst="rect">
            <a:avLst/>
          </a:prstGeom>
          <a:noFill/>
        </p:spPr>
        <p:txBody>
          <a:bodyPr wrap="square" rtlCol="0">
            <a:spAutoFit/>
          </a:bodyPr>
          <a:lstStyle/>
          <a:p>
            <a:r>
              <a:rPr lang="en-US" sz="1600" dirty="0">
                <a:latin typeface="Amatic" panose="02000803000000000000" pitchFamily="2" charset="0"/>
              </a:rPr>
              <a:t>Lecture</a:t>
            </a:r>
          </a:p>
        </p:txBody>
      </p:sp>
      <p:sp>
        <p:nvSpPr>
          <p:cNvPr id="124" name="TextBox 123"/>
          <p:cNvSpPr txBox="1"/>
          <p:nvPr/>
        </p:nvSpPr>
        <p:spPr>
          <a:xfrm>
            <a:off x="2736926" y="10077555"/>
            <a:ext cx="2158409" cy="338554"/>
          </a:xfrm>
          <a:prstGeom prst="rect">
            <a:avLst/>
          </a:prstGeom>
          <a:noFill/>
        </p:spPr>
        <p:txBody>
          <a:bodyPr wrap="square" rtlCol="0">
            <a:spAutoFit/>
          </a:bodyPr>
          <a:lstStyle/>
          <a:p>
            <a:r>
              <a:rPr lang="en-US" sz="1600" dirty="0" err="1">
                <a:latin typeface="Amatic" panose="02000803000000000000" pitchFamily="2" charset="0"/>
              </a:rPr>
              <a:t>Musique</a:t>
            </a:r>
            <a:endParaRPr lang="en-US" sz="1600" dirty="0">
              <a:latin typeface="Amatic" panose="02000803000000000000" pitchFamily="2" charset="0"/>
            </a:endParaRPr>
          </a:p>
        </p:txBody>
      </p:sp>
      <p:sp>
        <p:nvSpPr>
          <p:cNvPr id="125" name="TextBox 124"/>
          <p:cNvSpPr txBox="1"/>
          <p:nvPr/>
        </p:nvSpPr>
        <p:spPr>
          <a:xfrm>
            <a:off x="5118253" y="9337079"/>
            <a:ext cx="856325" cy="338554"/>
          </a:xfrm>
          <a:prstGeom prst="rect">
            <a:avLst/>
          </a:prstGeom>
          <a:noFill/>
        </p:spPr>
        <p:txBody>
          <a:bodyPr wrap="none" rtlCol="0">
            <a:spAutoFit/>
          </a:bodyPr>
          <a:lstStyle/>
          <a:p>
            <a:r>
              <a:rPr lang="en-US" sz="1600" dirty="0">
                <a:latin typeface="Amatic" panose="02000803000000000000" pitchFamily="2" charset="0"/>
              </a:rPr>
              <a:t>01 02 03 04 05</a:t>
            </a:r>
            <a:endParaRPr lang="uk-UA" sz="1600" dirty="0"/>
          </a:p>
        </p:txBody>
      </p:sp>
      <p:sp>
        <p:nvSpPr>
          <p:cNvPr id="126" name="TextBox 125"/>
          <p:cNvSpPr txBox="1"/>
          <p:nvPr/>
        </p:nvSpPr>
        <p:spPr>
          <a:xfrm>
            <a:off x="5118253" y="9711788"/>
            <a:ext cx="1069524" cy="338554"/>
          </a:xfrm>
          <a:prstGeom prst="rect">
            <a:avLst/>
          </a:prstGeom>
          <a:noFill/>
        </p:spPr>
        <p:txBody>
          <a:bodyPr wrap="none" rtlCol="0">
            <a:spAutoFit/>
          </a:bodyPr>
          <a:lstStyle/>
          <a:p>
            <a:r>
              <a:rPr lang="fr-FR" sz="1600" dirty="0">
                <a:latin typeface="Amatic" panose="02000803000000000000" pitchFamily="2" charset="0"/>
              </a:rPr>
              <a:t>mail@mail.com</a:t>
            </a:r>
          </a:p>
        </p:txBody>
      </p:sp>
      <p:sp>
        <p:nvSpPr>
          <p:cNvPr id="127" name="TextBox 126"/>
          <p:cNvSpPr txBox="1"/>
          <p:nvPr/>
        </p:nvSpPr>
        <p:spPr>
          <a:xfrm>
            <a:off x="5118253" y="10141089"/>
            <a:ext cx="2163488" cy="338554"/>
          </a:xfrm>
          <a:prstGeom prst="rect">
            <a:avLst/>
          </a:prstGeom>
          <a:noFill/>
        </p:spPr>
        <p:txBody>
          <a:bodyPr wrap="square" rtlCol="0">
            <a:spAutoFit/>
          </a:bodyPr>
          <a:lstStyle/>
          <a:p>
            <a:r>
              <a:rPr lang="fr-FR" sz="1600" dirty="0">
                <a:latin typeface="Amatic" panose="02000803000000000000" pitchFamily="2" charset="0"/>
              </a:rPr>
              <a:t>12 rue de la </a:t>
            </a:r>
            <a:r>
              <a:rPr lang="fr-FR" sz="1600" dirty="0" err="1">
                <a:latin typeface="Amatic" panose="02000803000000000000" pitchFamily="2" charset="0"/>
              </a:rPr>
              <a:t>reussite</a:t>
            </a:r>
            <a:r>
              <a:rPr lang="fr-FR" sz="1600" dirty="0">
                <a:latin typeface="Amatic" panose="02000803000000000000" pitchFamily="2" charset="0"/>
              </a:rPr>
              <a:t> 75012 Paris</a:t>
            </a:r>
          </a:p>
        </p:txBody>
      </p:sp>
      <p:pic>
        <p:nvPicPr>
          <p:cNvPr id="39" name="Picture 38"/>
          <p:cNvPicPr>
            <a:picLocks noChangeAspect="1"/>
          </p:cNvPicPr>
          <p:nvPr/>
        </p:nvPicPr>
        <p:blipFill>
          <a:blip r:embed="rId17">
            <a:extLst>
              <a:ext uri="{28A0092B-C50C-407E-A947-70E740481C1C}">
                <a14:useLocalDpi xmlns:a14="http://schemas.microsoft.com/office/drawing/2010/main" val="0"/>
              </a:ext>
            </a:extLst>
          </a:blip>
          <a:stretch>
            <a:fillRect/>
          </a:stretch>
        </p:blipFill>
        <p:spPr>
          <a:xfrm>
            <a:off x="4684377" y="9289343"/>
            <a:ext cx="379013" cy="379013"/>
          </a:xfrm>
          <a:prstGeom prst="rect">
            <a:avLst/>
          </a:prstGeom>
        </p:spPr>
      </p:pic>
      <p:pic>
        <p:nvPicPr>
          <p:cNvPr id="41" name="Picture 40"/>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3357053" y="9719080"/>
            <a:ext cx="437479" cy="437479"/>
          </a:xfrm>
          <a:prstGeom prst="rect">
            <a:avLst/>
          </a:prstGeom>
        </p:spPr>
      </p:pic>
      <p:pic>
        <p:nvPicPr>
          <p:cNvPr id="42" name="Picture 41"/>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3401616" y="9276059"/>
            <a:ext cx="428876" cy="428876"/>
          </a:xfrm>
          <a:prstGeom prst="rect">
            <a:avLst/>
          </a:prstGeom>
        </p:spPr>
      </p:pic>
      <p:pic>
        <p:nvPicPr>
          <p:cNvPr id="44" name="Picture 43"/>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4722468" y="10135860"/>
            <a:ext cx="320549" cy="332229"/>
          </a:xfrm>
          <a:prstGeom prst="rect">
            <a:avLst/>
          </a:prstGeom>
        </p:spPr>
      </p:pic>
      <p:pic>
        <p:nvPicPr>
          <p:cNvPr id="53" name="Picture 52"/>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4677363" y="9702291"/>
            <a:ext cx="393043" cy="393043"/>
          </a:xfrm>
          <a:prstGeom prst="rect">
            <a:avLst/>
          </a:prstGeom>
        </p:spPr>
      </p:pic>
      <p:pic>
        <p:nvPicPr>
          <p:cNvPr id="54" name="Picture 53"/>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3426859" y="10115908"/>
            <a:ext cx="332453" cy="332453"/>
          </a:xfrm>
          <a:prstGeom prst="rect">
            <a:avLst/>
          </a:prstGeom>
        </p:spPr>
      </p:pic>
      <p:pic>
        <p:nvPicPr>
          <p:cNvPr id="24" name="Image 23"/>
          <p:cNvPicPr>
            <a:picLocks noChangeAspect="1"/>
          </p:cNvPicPr>
          <p:nvPr/>
        </p:nvPicPr>
        <p:blipFill rotWithShape="1">
          <a:blip r:embed="rId23">
            <a:extLst>
              <a:ext uri="{28A0092B-C50C-407E-A947-70E740481C1C}">
                <a14:useLocalDpi xmlns:a14="http://schemas.microsoft.com/office/drawing/2010/main" val="0"/>
              </a:ext>
            </a:extLst>
          </a:blip>
          <a:srcRect r="37504"/>
          <a:stretch/>
        </p:blipFill>
        <p:spPr>
          <a:xfrm>
            <a:off x="4659273" y="386993"/>
            <a:ext cx="1882588" cy="2010581"/>
          </a:xfrm>
          <a:prstGeom prst="ellipse">
            <a:avLst/>
          </a:prstGeom>
          <a:ln w="28575">
            <a:solidFill>
              <a:srgbClr val="FFC000"/>
            </a:solidFill>
          </a:ln>
        </p:spPr>
      </p:pic>
      <p:sp>
        <p:nvSpPr>
          <p:cNvPr id="128" name="TextBox 9"/>
          <p:cNvSpPr txBox="1"/>
          <p:nvPr/>
        </p:nvSpPr>
        <p:spPr>
          <a:xfrm rot="953700">
            <a:off x="6394442" y="439771"/>
            <a:ext cx="1110576" cy="701731"/>
          </a:xfrm>
          <a:prstGeom prst="rect">
            <a:avLst/>
          </a:prstGeom>
          <a:noFill/>
        </p:spPr>
        <p:txBody>
          <a:bodyPr wrap="square" rtlCol="0">
            <a:spAutoFit/>
          </a:bodyPr>
          <a:lstStyle/>
          <a:p>
            <a:pPr algn="ctr">
              <a:lnSpc>
                <a:spcPct val="80000"/>
              </a:lnSpc>
            </a:pPr>
            <a:r>
              <a:rPr lang="fr-FR" sz="2400" dirty="0">
                <a:latin typeface="Jenna Sue" pitchFamily="2" charset="0"/>
                <a:ea typeface="Kozuka Gothic Pro L" panose="020B0200000000000000" pitchFamily="34" charset="-128"/>
              </a:rPr>
              <a:t>Alain</a:t>
            </a:r>
          </a:p>
          <a:p>
            <a:pPr algn="ctr">
              <a:lnSpc>
                <a:spcPct val="80000"/>
              </a:lnSpc>
            </a:pPr>
            <a:r>
              <a:rPr lang="fr-FR" sz="2400" dirty="0">
                <a:latin typeface="Jenna Sue" pitchFamily="2" charset="0"/>
                <a:ea typeface="Kozuka Gothic Pro L" panose="020B0200000000000000" pitchFamily="34" charset="-128"/>
              </a:rPr>
              <a:t>TAFFERO</a:t>
            </a:r>
          </a:p>
        </p:txBody>
      </p:sp>
      <p:sp>
        <p:nvSpPr>
          <p:cNvPr id="129" name="Arc 128"/>
          <p:cNvSpPr/>
          <p:nvPr/>
        </p:nvSpPr>
        <p:spPr>
          <a:xfrm rot="13023935" flipH="1">
            <a:off x="6043802" y="563451"/>
            <a:ext cx="871870" cy="619626"/>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uk-UA"/>
          </a:p>
        </p:txBody>
      </p:sp>
    </p:spTree>
    <p:extLst>
      <p:ext uri="{BB962C8B-B14F-4D97-AF65-F5344CB8AC3E}">
        <p14:creationId xmlns:p14="http://schemas.microsoft.com/office/powerpoint/2010/main" val="155268042"/>
      </p:ext>
    </p:extLst>
  </p:cSld>
  <p:clrMapOvr>
    <a:masterClrMapping/>
  </p:clrMapOvr>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Révolution.thmx</Template>
  <TotalTime>3848</TotalTime>
  <Words>242</Words>
  <Application>Microsoft Macintosh PowerPoint</Application>
  <PresentationFormat>Personnalisé</PresentationFormat>
  <Paragraphs>52</Paragraphs>
  <Slides>1</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1</vt:i4>
      </vt:variant>
    </vt:vector>
  </HeadingPairs>
  <TitlesOfParts>
    <vt:vector size="7" baseType="lpstr">
      <vt:lpstr>Amatic</vt:lpstr>
      <vt:lpstr>Arial</vt:lpstr>
      <vt:lpstr>Calibri</vt:lpstr>
      <vt:lpstr>Jenna Sue</vt:lpstr>
      <vt:lpstr>Kozuka Gothic Pro L</vt:lpstr>
      <vt:lpstr>Thème Office</vt:lpstr>
      <vt:lpstr>Présentation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77</cp:revision>
  <dcterms:created xsi:type="dcterms:W3CDTF">2014-12-03T08:33:54Z</dcterms:created>
  <dcterms:modified xsi:type="dcterms:W3CDTF">2018-05-25T09:54:06Z</dcterms:modified>
</cp:coreProperties>
</file>