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Lst>
  <p:sldSz cx="7559675" cy="1069181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1"/>
    <p:restoredTop sz="94666"/>
  </p:normalViewPr>
  <p:slideViewPr>
    <p:cSldViewPr snapToGrid="0" snapToObjects="1">
      <p:cViewPr varScale="1">
        <p:scale>
          <a:sx n="156" d="100"/>
          <a:sy n="156" d="100"/>
        </p:scale>
        <p:origin x="3944"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566976" y="1749795"/>
            <a:ext cx="6425724" cy="3722335"/>
          </a:xfrm>
        </p:spPr>
        <p:txBody>
          <a:bodyPr anchor="b"/>
          <a:lstStyle>
            <a:lvl1pPr algn="ctr">
              <a:defRPr sz="4960"/>
            </a:lvl1pPr>
          </a:lstStyle>
          <a:p>
            <a:r>
              <a:rPr lang="fr-FR"/>
              <a:t>Modifiez le style du titre</a:t>
            </a:r>
            <a:endParaRPr lang="en-US" dirty="0"/>
          </a:p>
        </p:txBody>
      </p:sp>
      <p:sp>
        <p:nvSpPr>
          <p:cNvPr id="3" name="Subtitle 2"/>
          <p:cNvSpPr>
            <a:spLocks noGrp="1"/>
          </p:cNvSpPr>
          <p:nvPr>
            <p:ph type="subTitle" idx="1"/>
          </p:nvPr>
        </p:nvSpPr>
        <p:spPr>
          <a:xfrm>
            <a:off x="944960" y="5615678"/>
            <a:ext cx="5669756" cy="2581379"/>
          </a:xfrm>
        </p:spPr>
        <p:txBody>
          <a:bodyPr/>
          <a:lstStyle>
            <a:lvl1pPr marL="0" indent="0" algn="ctr">
              <a:buNone/>
              <a:defRPr sz="1984"/>
            </a:lvl1pPr>
            <a:lvl2pPr marL="377967" indent="0" algn="ctr">
              <a:buNone/>
              <a:defRPr sz="1653"/>
            </a:lvl2pPr>
            <a:lvl3pPr marL="755934" indent="0" algn="ctr">
              <a:buNone/>
              <a:defRPr sz="1488"/>
            </a:lvl3pPr>
            <a:lvl4pPr marL="1133902" indent="0" algn="ctr">
              <a:buNone/>
              <a:defRPr sz="1323"/>
            </a:lvl4pPr>
            <a:lvl5pPr marL="1511869" indent="0" algn="ctr">
              <a:buNone/>
              <a:defRPr sz="1323"/>
            </a:lvl5pPr>
            <a:lvl6pPr marL="1889836" indent="0" algn="ctr">
              <a:buNone/>
              <a:defRPr sz="1323"/>
            </a:lvl6pPr>
            <a:lvl7pPr marL="2267803" indent="0" algn="ctr">
              <a:buNone/>
              <a:defRPr sz="1323"/>
            </a:lvl7pPr>
            <a:lvl8pPr marL="2645771" indent="0" algn="ctr">
              <a:buNone/>
              <a:defRPr sz="1323"/>
            </a:lvl8pPr>
            <a:lvl9pPr marL="3023738" indent="0" algn="ctr">
              <a:buNone/>
              <a:defRPr sz="1323"/>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EFE60F3D-175A-3C44-A730-4334393AA012}" type="datetimeFigureOut">
              <a:rPr lang="fr-FR" smtClean="0"/>
              <a:t>25/05/2018</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46F66D15-1A4F-024A-AF8E-BD97807F2EF1}" type="slidenum">
              <a:rPr lang="fr-FR" smtClean="0"/>
              <a:t>‹N°›</a:t>
            </a:fld>
            <a:endParaRPr lang="fr-FR"/>
          </a:p>
        </p:txBody>
      </p:sp>
    </p:spTree>
    <p:extLst>
      <p:ext uri="{BB962C8B-B14F-4D97-AF65-F5344CB8AC3E}">
        <p14:creationId xmlns:p14="http://schemas.microsoft.com/office/powerpoint/2010/main" val="13581740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Modifier les styles du texte du masque
Deuxième niveau
Troisième niveau
Quatrième niveau
Cinquième niveau</a:t>
            </a:r>
            <a:endParaRPr lang="en-US" dirty="0"/>
          </a:p>
        </p:txBody>
      </p:sp>
      <p:sp>
        <p:nvSpPr>
          <p:cNvPr id="4" name="Date Placeholder 3"/>
          <p:cNvSpPr>
            <a:spLocks noGrp="1"/>
          </p:cNvSpPr>
          <p:nvPr>
            <p:ph type="dt" sz="half" idx="10"/>
          </p:nvPr>
        </p:nvSpPr>
        <p:spPr/>
        <p:txBody>
          <a:bodyPr/>
          <a:lstStyle/>
          <a:p>
            <a:fld id="{EFE60F3D-175A-3C44-A730-4334393AA012}" type="datetimeFigureOut">
              <a:rPr lang="fr-FR" smtClean="0"/>
              <a:t>25/05/2018</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46F66D15-1A4F-024A-AF8E-BD97807F2EF1}" type="slidenum">
              <a:rPr lang="fr-FR" smtClean="0"/>
              <a:t>‹N°›</a:t>
            </a:fld>
            <a:endParaRPr lang="fr-FR"/>
          </a:p>
        </p:txBody>
      </p:sp>
    </p:spTree>
    <p:extLst>
      <p:ext uri="{BB962C8B-B14F-4D97-AF65-F5344CB8AC3E}">
        <p14:creationId xmlns:p14="http://schemas.microsoft.com/office/powerpoint/2010/main" val="34345174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409893" y="569240"/>
            <a:ext cx="1630055" cy="9060817"/>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519728" y="569240"/>
            <a:ext cx="4795669" cy="9060817"/>
          </a:xfrm>
        </p:spPr>
        <p:txBody>
          <a:bodyPr vert="eaVert"/>
          <a:lstStyle/>
          <a:p>
            <a:pPr lvl="0"/>
            <a:r>
              <a:rPr lang="fr-FR"/>
              <a:t>Modifier les styles du texte du masque
Deuxième niveau
Troisième niveau
Quatrième niveau
Cinquième niveau</a:t>
            </a:r>
            <a:endParaRPr lang="en-US" dirty="0"/>
          </a:p>
        </p:txBody>
      </p:sp>
      <p:sp>
        <p:nvSpPr>
          <p:cNvPr id="4" name="Date Placeholder 3"/>
          <p:cNvSpPr>
            <a:spLocks noGrp="1"/>
          </p:cNvSpPr>
          <p:nvPr>
            <p:ph type="dt" sz="half" idx="10"/>
          </p:nvPr>
        </p:nvSpPr>
        <p:spPr/>
        <p:txBody>
          <a:bodyPr/>
          <a:lstStyle/>
          <a:p>
            <a:fld id="{EFE60F3D-175A-3C44-A730-4334393AA012}" type="datetimeFigureOut">
              <a:rPr lang="fr-FR" smtClean="0"/>
              <a:t>25/05/2018</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46F66D15-1A4F-024A-AF8E-BD97807F2EF1}" type="slidenum">
              <a:rPr lang="fr-FR" smtClean="0"/>
              <a:t>‹N°›</a:t>
            </a:fld>
            <a:endParaRPr lang="fr-FR"/>
          </a:p>
        </p:txBody>
      </p:sp>
    </p:spTree>
    <p:extLst>
      <p:ext uri="{BB962C8B-B14F-4D97-AF65-F5344CB8AC3E}">
        <p14:creationId xmlns:p14="http://schemas.microsoft.com/office/powerpoint/2010/main" val="16713467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Modifier les styles du texte du masque
Deuxième niveau
Troisième niveau
Quatrième niveau
Cinquième niveau</a:t>
            </a:r>
            <a:endParaRPr lang="en-US" dirty="0"/>
          </a:p>
        </p:txBody>
      </p:sp>
      <p:sp>
        <p:nvSpPr>
          <p:cNvPr id="4" name="Date Placeholder 3"/>
          <p:cNvSpPr>
            <a:spLocks noGrp="1"/>
          </p:cNvSpPr>
          <p:nvPr>
            <p:ph type="dt" sz="half" idx="10"/>
          </p:nvPr>
        </p:nvSpPr>
        <p:spPr/>
        <p:txBody>
          <a:bodyPr/>
          <a:lstStyle/>
          <a:p>
            <a:fld id="{EFE60F3D-175A-3C44-A730-4334393AA012}" type="datetimeFigureOut">
              <a:rPr lang="fr-FR" smtClean="0"/>
              <a:t>25/05/2018</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46F66D15-1A4F-024A-AF8E-BD97807F2EF1}" type="slidenum">
              <a:rPr lang="fr-FR" smtClean="0"/>
              <a:t>‹N°›</a:t>
            </a:fld>
            <a:endParaRPr lang="fr-FR"/>
          </a:p>
        </p:txBody>
      </p:sp>
    </p:spTree>
    <p:extLst>
      <p:ext uri="{BB962C8B-B14F-4D97-AF65-F5344CB8AC3E}">
        <p14:creationId xmlns:p14="http://schemas.microsoft.com/office/powerpoint/2010/main" val="19049476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515791" y="2665532"/>
            <a:ext cx="6520220" cy="4447496"/>
          </a:xfrm>
        </p:spPr>
        <p:txBody>
          <a:bodyPr anchor="b"/>
          <a:lstStyle>
            <a:lvl1pPr>
              <a:defRPr sz="4960"/>
            </a:lvl1pPr>
          </a:lstStyle>
          <a:p>
            <a:r>
              <a:rPr lang="fr-FR"/>
              <a:t>Modifiez le style du titre</a:t>
            </a:r>
            <a:endParaRPr lang="en-US" dirty="0"/>
          </a:p>
        </p:txBody>
      </p:sp>
      <p:sp>
        <p:nvSpPr>
          <p:cNvPr id="3" name="Text Placeholder 2"/>
          <p:cNvSpPr>
            <a:spLocks noGrp="1"/>
          </p:cNvSpPr>
          <p:nvPr>
            <p:ph type="body" idx="1"/>
          </p:nvPr>
        </p:nvSpPr>
        <p:spPr>
          <a:xfrm>
            <a:off x="515791" y="7155103"/>
            <a:ext cx="6520220" cy="2338833"/>
          </a:xfrm>
        </p:spPr>
        <p:txBody>
          <a:bodyPr/>
          <a:lstStyle>
            <a:lvl1pPr marL="0" indent="0">
              <a:buNone/>
              <a:defRPr sz="1984">
                <a:solidFill>
                  <a:schemeClr val="tx1"/>
                </a:solidFill>
              </a:defRPr>
            </a:lvl1pPr>
            <a:lvl2pPr marL="377967" indent="0">
              <a:buNone/>
              <a:defRPr sz="1653">
                <a:solidFill>
                  <a:schemeClr val="tx1">
                    <a:tint val="75000"/>
                  </a:schemeClr>
                </a:solidFill>
              </a:defRPr>
            </a:lvl2pPr>
            <a:lvl3pPr marL="755934" indent="0">
              <a:buNone/>
              <a:defRPr sz="1488">
                <a:solidFill>
                  <a:schemeClr val="tx1">
                    <a:tint val="75000"/>
                  </a:schemeClr>
                </a:solidFill>
              </a:defRPr>
            </a:lvl3pPr>
            <a:lvl4pPr marL="1133902" indent="0">
              <a:buNone/>
              <a:defRPr sz="1323">
                <a:solidFill>
                  <a:schemeClr val="tx1">
                    <a:tint val="75000"/>
                  </a:schemeClr>
                </a:solidFill>
              </a:defRPr>
            </a:lvl4pPr>
            <a:lvl5pPr marL="1511869" indent="0">
              <a:buNone/>
              <a:defRPr sz="1323">
                <a:solidFill>
                  <a:schemeClr val="tx1">
                    <a:tint val="75000"/>
                  </a:schemeClr>
                </a:solidFill>
              </a:defRPr>
            </a:lvl5pPr>
            <a:lvl6pPr marL="1889836" indent="0">
              <a:buNone/>
              <a:defRPr sz="1323">
                <a:solidFill>
                  <a:schemeClr val="tx1">
                    <a:tint val="75000"/>
                  </a:schemeClr>
                </a:solidFill>
              </a:defRPr>
            </a:lvl6pPr>
            <a:lvl7pPr marL="2267803" indent="0">
              <a:buNone/>
              <a:defRPr sz="1323">
                <a:solidFill>
                  <a:schemeClr val="tx1">
                    <a:tint val="75000"/>
                  </a:schemeClr>
                </a:solidFill>
              </a:defRPr>
            </a:lvl7pPr>
            <a:lvl8pPr marL="2645771" indent="0">
              <a:buNone/>
              <a:defRPr sz="1323">
                <a:solidFill>
                  <a:schemeClr val="tx1">
                    <a:tint val="75000"/>
                  </a:schemeClr>
                </a:solidFill>
              </a:defRPr>
            </a:lvl8pPr>
            <a:lvl9pPr marL="3023738" indent="0">
              <a:buNone/>
              <a:defRPr sz="1323">
                <a:solidFill>
                  <a:schemeClr val="tx1">
                    <a:tint val="75000"/>
                  </a:schemeClr>
                </a:solidFill>
              </a:defRPr>
            </a:lvl9pPr>
          </a:lstStyle>
          <a:p>
            <a:pPr lvl="0"/>
            <a:r>
              <a:rPr lang="fr-FR"/>
              <a:t>Modifier les styles du texte du masque
Deuxième niveau
Troisième niveau
Quatrième niveau
Cinquième niveau</a:t>
            </a:r>
            <a:endParaRPr lang="en-US" dirty="0"/>
          </a:p>
        </p:txBody>
      </p:sp>
      <p:sp>
        <p:nvSpPr>
          <p:cNvPr id="4" name="Date Placeholder 3"/>
          <p:cNvSpPr>
            <a:spLocks noGrp="1"/>
          </p:cNvSpPr>
          <p:nvPr>
            <p:ph type="dt" sz="half" idx="10"/>
          </p:nvPr>
        </p:nvSpPr>
        <p:spPr/>
        <p:txBody>
          <a:bodyPr/>
          <a:lstStyle/>
          <a:p>
            <a:fld id="{EFE60F3D-175A-3C44-A730-4334393AA012}" type="datetimeFigureOut">
              <a:rPr lang="fr-FR" smtClean="0"/>
              <a:t>25/05/2018</a:t>
            </a:fld>
            <a:endParaRPr lang="fr-FR"/>
          </a:p>
        </p:txBody>
      </p:sp>
      <p:sp>
        <p:nvSpPr>
          <p:cNvPr id="5" name="Footer Placeholder 4"/>
          <p:cNvSpPr>
            <a:spLocks noGrp="1"/>
          </p:cNvSpPr>
          <p:nvPr>
            <p:ph type="ftr" sz="quarter" idx="11"/>
          </p:nvPr>
        </p:nvSpPr>
        <p:spPr/>
        <p:txBody>
          <a:bodyPr/>
          <a:lstStyle/>
          <a:p>
            <a:endParaRPr lang="fr-FR"/>
          </a:p>
        </p:txBody>
      </p:sp>
      <p:sp>
        <p:nvSpPr>
          <p:cNvPr id="6" name="Slide Number Placeholder 5"/>
          <p:cNvSpPr>
            <a:spLocks noGrp="1"/>
          </p:cNvSpPr>
          <p:nvPr>
            <p:ph type="sldNum" sz="quarter" idx="12"/>
          </p:nvPr>
        </p:nvSpPr>
        <p:spPr/>
        <p:txBody>
          <a:bodyPr/>
          <a:lstStyle/>
          <a:p>
            <a:fld id="{46F66D15-1A4F-024A-AF8E-BD97807F2EF1}" type="slidenum">
              <a:rPr lang="fr-FR" smtClean="0"/>
              <a:t>‹N°›</a:t>
            </a:fld>
            <a:endParaRPr lang="fr-FR"/>
          </a:p>
        </p:txBody>
      </p:sp>
    </p:spTree>
    <p:extLst>
      <p:ext uri="{BB962C8B-B14F-4D97-AF65-F5344CB8AC3E}">
        <p14:creationId xmlns:p14="http://schemas.microsoft.com/office/powerpoint/2010/main" val="11825733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519728" y="2846200"/>
            <a:ext cx="3212862" cy="6783857"/>
          </a:xfrm>
        </p:spPr>
        <p:txBody>
          <a:bodyPr/>
          <a:lstStyle/>
          <a:p>
            <a:pPr lvl="0"/>
            <a:r>
              <a:rPr lang="fr-FR"/>
              <a:t>Modifier les styles du texte du masque
Deuxième niveau
Troisième niveau
Quatrième niveau
Cinquième niveau</a:t>
            </a:r>
            <a:endParaRPr lang="en-US" dirty="0"/>
          </a:p>
        </p:txBody>
      </p:sp>
      <p:sp>
        <p:nvSpPr>
          <p:cNvPr id="4" name="Content Placeholder 3"/>
          <p:cNvSpPr>
            <a:spLocks noGrp="1"/>
          </p:cNvSpPr>
          <p:nvPr>
            <p:ph sz="half" idx="2"/>
          </p:nvPr>
        </p:nvSpPr>
        <p:spPr>
          <a:xfrm>
            <a:off x="3827085" y="2846200"/>
            <a:ext cx="3212862" cy="6783857"/>
          </a:xfrm>
        </p:spPr>
        <p:txBody>
          <a:bodyPr/>
          <a:lstStyle/>
          <a:p>
            <a:pPr lvl="0"/>
            <a:r>
              <a:rPr lang="fr-FR"/>
              <a:t>Modifier les styles du texte du masque
Deuxième niveau
Troisième niveau
Quatrième niveau
Cinquième niveau</a:t>
            </a:r>
            <a:endParaRPr lang="en-US" dirty="0"/>
          </a:p>
        </p:txBody>
      </p:sp>
      <p:sp>
        <p:nvSpPr>
          <p:cNvPr id="5" name="Date Placeholder 4"/>
          <p:cNvSpPr>
            <a:spLocks noGrp="1"/>
          </p:cNvSpPr>
          <p:nvPr>
            <p:ph type="dt" sz="half" idx="10"/>
          </p:nvPr>
        </p:nvSpPr>
        <p:spPr/>
        <p:txBody>
          <a:bodyPr/>
          <a:lstStyle/>
          <a:p>
            <a:fld id="{EFE60F3D-175A-3C44-A730-4334393AA012}" type="datetimeFigureOut">
              <a:rPr lang="fr-FR" smtClean="0"/>
              <a:t>25/05/2018</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46F66D15-1A4F-024A-AF8E-BD97807F2EF1}" type="slidenum">
              <a:rPr lang="fr-FR" smtClean="0"/>
              <a:t>‹N°›</a:t>
            </a:fld>
            <a:endParaRPr lang="fr-FR"/>
          </a:p>
        </p:txBody>
      </p:sp>
    </p:spTree>
    <p:extLst>
      <p:ext uri="{BB962C8B-B14F-4D97-AF65-F5344CB8AC3E}">
        <p14:creationId xmlns:p14="http://schemas.microsoft.com/office/powerpoint/2010/main" val="29033865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520712" y="569242"/>
            <a:ext cx="6520220" cy="2066590"/>
          </a:xfrm>
        </p:spPr>
        <p:txBody>
          <a:bodyPr/>
          <a:lstStyle/>
          <a:p>
            <a:r>
              <a:rPr lang="fr-FR"/>
              <a:t>Modifiez le style du titre</a:t>
            </a:r>
            <a:endParaRPr lang="en-US" dirty="0"/>
          </a:p>
        </p:txBody>
      </p:sp>
      <p:sp>
        <p:nvSpPr>
          <p:cNvPr id="3" name="Text Placeholder 2"/>
          <p:cNvSpPr>
            <a:spLocks noGrp="1"/>
          </p:cNvSpPr>
          <p:nvPr>
            <p:ph type="body" idx="1"/>
          </p:nvPr>
        </p:nvSpPr>
        <p:spPr>
          <a:xfrm>
            <a:off x="520713" y="2620980"/>
            <a:ext cx="3198096"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fr-FR"/>
              <a:t>Modifier les styles du texte du masque
Deuxième niveau
Troisième niveau
Quatrième niveau
Cinquième niveau</a:t>
            </a:r>
            <a:endParaRPr lang="en-US" dirty="0"/>
          </a:p>
        </p:txBody>
      </p:sp>
      <p:sp>
        <p:nvSpPr>
          <p:cNvPr id="4" name="Content Placeholder 3"/>
          <p:cNvSpPr>
            <a:spLocks noGrp="1"/>
          </p:cNvSpPr>
          <p:nvPr>
            <p:ph sz="half" idx="2"/>
          </p:nvPr>
        </p:nvSpPr>
        <p:spPr>
          <a:xfrm>
            <a:off x="520713" y="3905482"/>
            <a:ext cx="3198096" cy="5744375"/>
          </a:xfrm>
        </p:spPr>
        <p:txBody>
          <a:bodyPr/>
          <a:lstStyle/>
          <a:p>
            <a:pPr lvl="0"/>
            <a:r>
              <a:rPr lang="fr-FR"/>
              <a:t>Modifier les styles du texte du masque
Deuxième niveau
Troisième niveau
Quatrième niveau
Cinquième niveau</a:t>
            </a:r>
            <a:endParaRPr lang="en-US" dirty="0"/>
          </a:p>
        </p:txBody>
      </p:sp>
      <p:sp>
        <p:nvSpPr>
          <p:cNvPr id="5" name="Text Placeholder 4"/>
          <p:cNvSpPr>
            <a:spLocks noGrp="1"/>
          </p:cNvSpPr>
          <p:nvPr>
            <p:ph type="body" sz="quarter" idx="3"/>
          </p:nvPr>
        </p:nvSpPr>
        <p:spPr>
          <a:xfrm>
            <a:off x="3827086" y="2620980"/>
            <a:ext cx="3213847" cy="1284502"/>
          </a:xfrm>
        </p:spPr>
        <p:txBody>
          <a:bodyPr anchor="b"/>
          <a:lstStyle>
            <a:lvl1pPr marL="0" indent="0">
              <a:buNone/>
              <a:defRPr sz="1984" b="1"/>
            </a:lvl1pPr>
            <a:lvl2pPr marL="377967" indent="0">
              <a:buNone/>
              <a:defRPr sz="1653" b="1"/>
            </a:lvl2pPr>
            <a:lvl3pPr marL="755934" indent="0">
              <a:buNone/>
              <a:defRPr sz="1488" b="1"/>
            </a:lvl3pPr>
            <a:lvl4pPr marL="1133902" indent="0">
              <a:buNone/>
              <a:defRPr sz="1323" b="1"/>
            </a:lvl4pPr>
            <a:lvl5pPr marL="1511869" indent="0">
              <a:buNone/>
              <a:defRPr sz="1323" b="1"/>
            </a:lvl5pPr>
            <a:lvl6pPr marL="1889836" indent="0">
              <a:buNone/>
              <a:defRPr sz="1323" b="1"/>
            </a:lvl6pPr>
            <a:lvl7pPr marL="2267803" indent="0">
              <a:buNone/>
              <a:defRPr sz="1323" b="1"/>
            </a:lvl7pPr>
            <a:lvl8pPr marL="2645771" indent="0">
              <a:buNone/>
              <a:defRPr sz="1323" b="1"/>
            </a:lvl8pPr>
            <a:lvl9pPr marL="3023738" indent="0">
              <a:buNone/>
              <a:defRPr sz="1323" b="1"/>
            </a:lvl9pPr>
          </a:lstStyle>
          <a:p>
            <a:pPr lvl="0"/>
            <a:r>
              <a:rPr lang="fr-FR"/>
              <a:t>Modifier les styles du texte du masque
Deuxième niveau
Troisième niveau
Quatrième niveau
Cinquième niveau</a:t>
            </a:r>
            <a:endParaRPr lang="en-US" dirty="0"/>
          </a:p>
        </p:txBody>
      </p:sp>
      <p:sp>
        <p:nvSpPr>
          <p:cNvPr id="6" name="Content Placeholder 5"/>
          <p:cNvSpPr>
            <a:spLocks noGrp="1"/>
          </p:cNvSpPr>
          <p:nvPr>
            <p:ph sz="quarter" idx="4"/>
          </p:nvPr>
        </p:nvSpPr>
        <p:spPr>
          <a:xfrm>
            <a:off x="3827086" y="3905482"/>
            <a:ext cx="3213847" cy="5744375"/>
          </a:xfrm>
        </p:spPr>
        <p:txBody>
          <a:bodyPr/>
          <a:lstStyle/>
          <a:p>
            <a:pPr lvl="0"/>
            <a:r>
              <a:rPr lang="fr-FR"/>
              <a:t>Modifier les styles du texte du masque
Deuxième niveau
Troisième niveau
Quatrième niveau
Cinquième niveau</a:t>
            </a:r>
            <a:endParaRPr lang="en-US" dirty="0"/>
          </a:p>
        </p:txBody>
      </p:sp>
      <p:sp>
        <p:nvSpPr>
          <p:cNvPr id="7" name="Date Placeholder 6"/>
          <p:cNvSpPr>
            <a:spLocks noGrp="1"/>
          </p:cNvSpPr>
          <p:nvPr>
            <p:ph type="dt" sz="half" idx="10"/>
          </p:nvPr>
        </p:nvSpPr>
        <p:spPr/>
        <p:txBody>
          <a:bodyPr/>
          <a:lstStyle/>
          <a:p>
            <a:fld id="{EFE60F3D-175A-3C44-A730-4334393AA012}" type="datetimeFigureOut">
              <a:rPr lang="fr-FR" smtClean="0"/>
              <a:t>25/05/2018</a:t>
            </a:fld>
            <a:endParaRPr lang="fr-FR"/>
          </a:p>
        </p:txBody>
      </p:sp>
      <p:sp>
        <p:nvSpPr>
          <p:cNvPr id="8" name="Footer Placeholder 7"/>
          <p:cNvSpPr>
            <a:spLocks noGrp="1"/>
          </p:cNvSpPr>
          <p:nvPr>
            <p:ph type="ftr" sz="quarter" idx="11"/>
          </p:nvPr>
        </p:nvSpPr>
        <p:spPr/>
        <p:txBody>
          <a:bodyPr/>
          <a:lstStyle/>
          <a:p>
            <a:endParaRPr lang="fr-FR"/>
          </a:p>
        </p:txBody>
      </p:sp>
      <p:sp>
        <p:nvSpPr>
          <p:cNvPr id="9" name="Slide Number Placeholder 8"/>
          <p:cNvSpPr>
            <a:spLocks noGrp="1"/>
          </p:cNvSpPr>
          <p:nvPr>
            <p:ph type="sldNum" sz="quarter" idx="12"/>
          </p:nvPr>
        </p:nvSpPr>
        <p:spPr/>
        <p:txBody>
          <a:bodyPr/>
          <a:lstStyle/>
          <a:p>
            <a:fld id="{46F66D15-1A4F-024A-AF8E-BD97807F2EF1}" type="slidenum">
              <a:rPr lang="fr-FR" smtClean="0"/>
              <a:t>‹N°›</a:t>
            </a:fld>
            <a:endParaRPr lang="fr-FR"/>
          </a:p>
        </p:txBody>
      </p:sp>
    </p:spTree>
    <p:extLst>
      <p:ext uri="{BB962C8B-B14F-4D97-AF65-F5344CB8AC3E}">
        <p14:creationId xmlns:p14="http://schemas.microsoft.com/office/powerpoint/2010/main" val="19878884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EFE60F3D-175A-3C44-A730-4334393AA012}" type="datetimeFigureOut">
              <a:rPr lang="fr-FR" smtClean="0"/>
              <a:t>25/05/2018</a:t>
            </a:fld>
            <a:endParaRPr lang="fr-FR"/>
          </a:p>
        </p:txBody>
      </p:sp>
      <p:sp>
        <p:nvSpPr>
          <p:cNvPr id="4" name="Footer Placeholder 3"/>
          <p:cNvSpPr>
            <a:spLocks noGrp="1"/>
          </p:cNvSpPr>
          <p:nvPr>
            <p:ph type="ftr" sz="quarter" idx="11"/>
          </p:nvPr>
        </p:nvSpPr>
        <p:spPr/>
        <p:txBody>
          <a:bodyPr/>
          <a:lstStyle/>
          <a:p>
            <a:endParaRPr lang="fr-FR"/>
          </a:p>
        </p:txBody>
      </p:sp>
      <p:sp>
        <p:nvSpPr>
          <p:cNvPr id="5" name="Slide Number Placeholder 4"/>
          <p:cNvSpPr>
            <a:spLocks noGrp="1"/>
          </p:cNvSpPr>
          <p:nvPr>
            <p:ph type="sldNum" sz="quarter" idx="12"/>
          </p:nvPr>
        </p:nvSpPr>
        <p:spPr/>
        <p:txBody>
          <a:bodyPr/>
          <a:lstStyle/>
          <a:p>
            <a:fld id="{46F66D15-1A4F-024A-AF8E-BD97807F2EF1}" type="slidenum">
              <a:rPr lang="fr-FR" smtClean="0"/>
              <a:t>‹N°›</a:t>
            </a:fld>
            <a:endParaRPr lang="fr-FR"/>
          </a:p>
        </p:txBody>
      </p:sp>
    </p:spTree>
    <p:extLst>
      <p:ext uri="{BB962C8B-B14F-4D97-AF65-F5344CB8AC3E}">
        <p14:creationId xmlns:p14="http://schemas.microsoft.com/office/powerpoint/2010/main" val="3689823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E60F3D-175A-3C44-A730-4334393AA012}" type="datetimeFigureOut">
              <a:rPr lang="fr-FR" smtClean="0"/>
              <a:t>25/05/2018</a:t>
            </a:fld>
            <a:endParaRPr lang="fr-FR"/>
          </a:p>
        </p:txBody>
      </p:sp>
      <p:sp>
        <p:nvSpPr>
          <p:cNvPr id="3" name="Footer Placeholder 2"/>
          <p:cNvSpPr>
            <a:spLocks noGrp="1"/>
          </p:cNvSpPr>
          <p:nvPr>
            <p:ph type="ftr" sz="quarter" idx="11"/>
          </p:nvPr>
        </p:nvSpPr>
        <p:spPr/>
        <p:txBody>
          <a:bodyPr/>
          <a:lstStyle/>
          <a:p>
            <a:endParaRPr lang="fr-FR"/>
          </a:p>
        </p:txBody>
      </p:sp>
      <p:sp>
        <p:nvSpPr>
          <p:cNvPr id="4" name="Slide Number Placeholder 3"/>
          <p:cNvSpPr>
            <a:spLocks noGrp="1"/>
          </p:cNvSpPr>
          <p:nvPr>
            <p:ph type="sldNum" sz="quarter" idx="12"/>
          </p:nvPr>
        </p:nvSpPr>
        <p:spPr/>
        <p:txBody>
          <a:bodyPr/>
          <a:lstStyle/>
          <a:p>
            <a:fld id="{46F66D15-1A4F-024A-AF8E-BD97807F2EF1}" type="slidenum">
              <a:rPr lang="fr-FR" smtClean="0"/>
              <a:t>‹N°›</a:t>
            </a:fld>
            <a:endParaRPr lang="fr-FR"/>
          </a:p>
        </p:txBody>
      </p:sp>
    </p:spTree>
    <p:extLst>
      <p:ext uri="{BB962C8B-B14F-4D97-AF65-F5344CB8AC3E}">
        <p14:creationId xmlns:p14="http://schemas.microsoft.com/office/powerpoint/2010/main" val="38666198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fr-FR"/>
              <a:t>Modifiez le style du titre</a:t>
            </a:r>
            <a:endParaRPr lang="en-US" dirty="0"/>
          </a:p>
        </p:txBody>
      </p:sp>
      <p:sp>
        <p:nvSpPr>
          <p:cNvPr id="3" name="Content Placeholder 2"/>
          <p:cNvSpPr>
            <a:spLocks noGrp="1"/>
          </p:cNvSpPr>
          <p:nvPr>
            <p:ph idx="1"/>
          </p:nvPr>
        </p:nvSpPr>
        <p:spPr>
          <a:xfrm>
            <a:off x="3213847" y="1539425"/>
            <a:ext cx="3827085" cy="7598117"/>
          </a:xfrm>
        </p:spPr>
        <p:txBody>
          <a:bodyPr/>
          <a:lstStyle>
            <a:lvl1pPr>
              <a:defRPr sz="2645"/>
            </a:lvl1pPr>
            <a:lvl2pPr>
              <a:defRPr sz="2315"/>
            </a:lvl2pPr>
            <a:lvl3pPr>
              <a:defRPr sz="1984"/>
            </a:lvl3pPr>
            <a:lvl4pPr>
              <a:defRPr sz="1653"/>
            </a:lvl4pPr>
            <a:lvl5pPr>
              <a:defRPr sz="1653"/>
            </a:lvl5pPr>
            <a:lvl6pPr>
              <a:defRPr sz="1653"/>
            </a:lvl6pPr>
            <a:lvl7pPr>
              <a:defRPr sz="1653"/>
            </a:lvl7pPr>
            <a:lvl8pPr>
              <a:defRPr sz="1653"/>
            </a:lvl8pPr>
            <a:lvl9pPr>
              <a:defRPr sz="1653"/>
            </a:lvl9pPr>
          </a:lstStyle>
          <a:p>
            <a:pPr lvl="0"/>
            <a:r>
              <a:rPr lang="fr-FR"/>
              <a:t>Modifier les styles du texte du masque
Deuxième niveau
Troisième niveau
Quatrième niveau
Cinquième niveau</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fr-FR"/>
              <a:t>Modifier les styles du texte du masque
Deuxième niveau
Troisième niveau
Quatrième niveau
Cinquième niveau</a:t>
            </a:r>
            <a:endParaRPr lang="en-US" dirty="0"/>
          </a:p>
        </p:txBody>
      </p:sp>
      <p:sp>
        <p:nvSpPr>
          <p:cNvPr id="5" name="Date Placeholder 4"/>
          <p:cNvSpPr>
            <a:spLocks noGrp="1"/>
          </p:cNvSpPr>
          <p:nvPr>
            <p:ph type="dt" sz="half" idx="10"/>
          </p:nvPr>
        </p:nvSpPr>
        <p:spPr/>
        <p:txBody>
          <a:bodyPr/>
          <a:lstStyle/>
          <a:p>
            <a:fld id="{EFE60F3D-175A-3C44-A730-4334393AA012}" type="datetimeFigureOut">
              <a:rPr lang="fr-FR" smtClean="0"/>
              <a:t>25/05/2018</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46F66D15-1A4F-024A-AF8E-BD97807F2EF1}" type="slidenum">
              <a:rPr lang="fr-FR" smtClean="0"/>
              <a:t>‹N°›</a:t>
            </a:fld>
            <a:endParaRPr lang="fr-FR"/>
          </a:p>
        </p:txBody>
      </p:sp>
    </p:spTree>
    <p:extLst>
      <p:ext uri="{BB962C8B-B14F-4D97-AF65-F5344CB8AC3E}">
        <p14:creationId xmlns:p14="http://schemas.microsoft.com/office/powerpoint/2010/main" val="32531300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520712" y="712788"/>
            <a:ext cx="2438192" cy="2494756"/>
          </a:xfrm>
        </p:spPr>
        <p:txBody>
          <a:bodyPr anchor="b"/>
          <a:lstStyle>
            <a:lvl1pPr>
              <a:defRPr sz="2645"/>
            </a:lvl1pPr>
          </a:lstStyle>
          <a:p>
            <a:r>
              <a:rPr lang="fr-FR"/>
              <a:t>Modifiez le style du titre</a:t>
            </a:r>
            <a:endParaRPr lang="en-US" dirty="0"/>
          </a:p>
        </p:txBody>
      </p:sp>
      <p:sp>
        <p:nvSpPr>
          <p:cNvPr id="3" name="Picture Placeholder 2"/>
          <p:cNvSpPr>
            <a:spLocks noGrp="1" noChangeAspect="1"/>
          </p:cNvSpPr>
          <p:nvPr>
            <p:ph type="pic" idx="1"/>
          </p:nvPr>
        </p:nvSpPr>
        <p:spPr>
          <a:xfrm>
            <a:off x="3213847" y="1539425"/>
            <a:ext cx="3827085" cy="7598117"/>
          </a:xfrm>
        </p:spPr>
        <p:txBody>
          <a:bodyPr anchor="t"/>
          <a:lstStyle>
            <a:lvl1pPr marL="0" indent="0">
              <a:buNone/>
              <a:defRPr sz="2645"/>
            </a:lvl1pPr>
            <a:lvl2pPr marL="377967" indent="0">
              <a:buNone/>
              <a:defRPr sz="2315"/>
            </a:lvl2pPr>
            <a:lvl3pPr marL="755934" indent="0">
              <a:buNone/>
              <a:defRPr sz="1984"/>
            </a:lvl3pPr>
            <a:lvl4pPr marL="1133902" indent="0">
              <a:buNone/>
              <a:defRPr sz="1653"/>
            </a:lvl4pPr>
            <a:lvl5pPr marL="1511869" indent="0">
              <a:buNone/>
              <a:defRPr sz="1653"/>
            </a:lvl5pPr>
            <a:lvl6pPr marL="1889836" indent="0">
              <a:buNone/>
              <a:defRPr sz="1653"/>
            </a:lvl6pPr>
            <a:lvl7pPr marL="2267803" indent="0">
              <a:buNone/>
              <a:defRPr sz="1653"/>
            </a:lvl7pPr>
            <a:lvl8pPr marL="2645771" indent="0">
              <a:buNone/>
              <a:defRPr sz="1653"/>
            </a:lvl8pPr>
            <a:lvl9pPr marL="3023738" indent="0">
              <a:buNone/>
              <a:defRPr sz="1653"/>
            </a:lvl9pPr>
          </a:lstStyle>
          <a:p>
            <a:r>
              <a:rPr lang="fr-FR"/>
              <a:t>Cliquez sur l'icône pour ajouter une image</a:t>
            </a:r>
            <a:endParaRPr lang="en-US" dirty="0"/>
          </a:p>
        </p:txBody>
      </p:sp>
      <p:sp>
        <p:nvSpPr>
          <p:cNvPr id="4" name="Text Placeholder 3"/>
          <p:cNvSpPr>
            <a:spLocks noGrp="1"/>
          </p:cNvSpPr>
          <p:nvPr>
            <p:ph type="body" sz="half" idx="2"/>
          </p:nvPr>
        </p:nvSpPr>
        <p:spPr>
          <a:xfrm>
            <a:off x="520712" y="3207544"/>
            <a:ext cx="2438192" cy="5942372"/>
          </a:xfrm>
        </p:spPr>
        <p:txBody>
          <a:bodyPr/>
          <a:lstStyle>
            <a:lvl1pPr marL="0" indent="0">
              <a:buNone/>
              <a:defRPr sz="1323"/>
            </a:lvl1pPr>
            <a:lvl2pPr marL="377967" indent="0">
              <a:buNone/>
              <a:defRPr sz="1157"/>
            </a:lvl2pPr>
            <a:lvl3pPr marL="755934" indent="0">
              <a:buNone/>
              <a:defRPr sz="992"/>
            </a:lvl3pPr>
            <a:lvl4pPr marL="1133902" indent="0">
              <a:buNone/>
              <a:defRPr sz="827"/>
            </a:lvl4pPr>
            <a:lvl5pPr marL="1511869" indent="0">
              <a:buNone/>
              <a:defRPr sz="827"/>
            </a:lvl5pPr>
            <a:lvl6pPr marL="1889836" indent="0">
              <a:buNone/>
              <a:defRPr sz="827"/>
            </a:lvl6pPr>
            <a:lvl7pPr marL="2267803" indent="0">
              <a:buNone/>
              <a:defRPr sz="827"/>
            </a:lvl7pPr>
            <a:lvl8pPr marL="2645771" indent="0">
              <a:buNone/>
              <a:defRPr sz="827"/>
            </a:lvl8pPr>
            <a:lvl9pPr marL="3023738" indent="0">
              <a:buNone/>
              <a:defRPr sz="827"/>
            </a:lvl9pPr>
          </a:lstStyle>
          <a:p>
            <a:pPr lvl="0"/>
            <a:r>
              <a:rPr lang="fr-FR"/>
              <a:t>Modifier les styles du texte du masque
Deuxième niveau
Troisième niveau
Quatrième niveau
Cinquième niveau</a:t>
            </a:r>
            <a:endParaRPr lang="en-US" dirty="0"/>
          </a:p>
        </p:txBody>
      </p:sp>
      <p:sp>
        <p:nvSpPr>
          <p:cNvPr id="5" name="Date Placeholder 4"/>
          <p:cNvSpPr>
            <a:spLocks noGrp="1"/>
          </p:cNvSpPr>
          <p:nvPr>
            <p:ph type="dt" sz="half" idx="10"/>
          </p:nvPr>
        </p:nvSpPr>
        <p:spPr/>
        <p:txBody>
          <a:bodyPr/>
          <a:lstStyle/>
          <a:p>
            <a:fld id="{EFE60F3D-175A-3C44-A730-4334393AA012}" type="datetimeFigureOut">
              <a:rPr lang="fr-FR" smtClean="0"/>
              <a:t>25/05/2018</a:t>
            </a:fld>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46F66D15-1A4F-024A-AF8E-BD97807F2EF1}" type="slidenum">
              <a:rPr lang="fr-FR" smtClean="0"/>
              <a:t>‹N°›</a:t>
            </a:fld>
            <a:endParaRPr lang="fr-FR"/>
          </a:p>
        </p:txBody>
      </p:sp>
    </p:spTree>
    <p:extLst>
      <p:ext uri="{BB962C8B-B14F-4D97-AF65-F5344CB8AC3E}">
        <p14:creationId xmlns:p14="http://schemas.microsoft.com/office/powerpoint/2010/main" val="12026167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728" y="569242"/>
            <a:ext cx="6520220" cy="2066590"/>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519728" y="2846200"/>
            <a:ext cx="6520220" cy="6783857"/>
          </a:xfrm>
          <a:prstGeom prst="rect">
            <a:avLst/>
          </a:prstGeom>
        </p:spPr>
        <p:txBody>
          <a:bodyPr vert="horz" lIns="91440" tIns="45720" rIns="91440" bIns="45720" rtlCol="0">
            <a:normAutofit/>
          </a:bodyPr>
          <a:lstStyle/>
          <a:p>
            <a:pPr lvl="0"/>
            <a:r>
              <a:rPr lang="fr-FR"/>
              <a:t>Modifier les styles du texte du masque
Deuxième niveau
Troisième niveau
Quatrième niveau
Cinquième niveau</a:t>
            </a:r>
            <a:endParaRPr lang="en-US" dirty="0"/>
          </a:p>
        </p:txBody>
      </p:sp>
      <p:sp>
        <p:nvSpPr>
          <p:cNvPr id="4" name="Date Placeholder 3"/>
          <p:cNvSpPr>
            <a:spLocks noGrp="1"/>
          </p:cNvSpPr>
          <p:nvPr>
            <p:ph type="dt" sz="half" idx="2"/>
          </p:nvPr>
        </p:nvSpPr>
        <p:spPr>
          <a:xfrm>
            <a:off x="519728" y="9909729"/>
            <a:ext cx="1700927" cy="569240"/>
          </a:xfrm>
          <a:prstGeom prst="rect">
            <a:avLst/>
          </a:prstGeom>
        </p:spPr>
        <p:txBody>
          <a:bodyPr vert="horz" lIns="91440" tIns="45720" rIns="91440" bIns="45720" rtlCol="0" anchor="ctr"/>
          <a:lstStyle>
            <a:lvl1pPr algn="l">
              <a:defRPr sz="992">
                <a:solidFill>
                  <a:schemeClr val="tx1">
                    <a:tint val="75000"/>
                  </a:schemeClr>
                </a:solidFill>
              </a:defRPr>
            </a:lvl1pPr>
          </a:lstStyle>
          <a:p>
            <a:fld id="{EFE60F3D-175A-3C44-A730-4334393AA012}" type="datetimeFigureOut">
              <a:rPr lang="fr-FR" smtClean="0"/>
              <a:t>25/05/2018</a:t>
            </a:fld>
            <a:endParaRPr lang="fr-FR"/>
          </a:p>
        </p:txBody>
      </p:sp>
      <p:sp>
        <p:nvSpPr>
          <p:cNvPr id="5" name="Footer Placeholder 4"/>
          <p:cNvSpPr>
            <a:spLocks noGrp="1"/>
          </p:cNvSpPr>
          <p:nvPr>
            <p:ph type="ftr" sz="quarter" idx="3"/>
          </p:nvPr>
        </p:nvSpPr>
        <p:spPr>
          <a:xfrm>
            <a:off x="2504143" y="9909729"/>
            <a:ext cx="2551390" cy="569240"/>
          </a:xfrm>
          <a:prstGeom prst="rect">
            <a:avLst/>
          </a:prstGeom>
        </p:spPr>
        <p:txBody>
          <a:bodyPr vert="horz" lIns="91440" tIns="45720" rIns="91440" bIns="45720" rtlCol="0" anchor="ctr"/>
          <a:lstStyle>
            <a:lvl1pPr algn="ctr">
              <a:defRPr sz="992">
                <a:solidFill>
                  <a:schemeClr val="tx1">
                    <a:tint val="75000"/>
                  </a:schemeClr>
                </a:solidFill>
              </a:defRPr>
            </a:lvl1pPr>
          </a:lstStyle>
          <a:p>
            <a:endParaRPr lang="fr-FR"/>
          </a:p>
        </p:txBody>
      </p:sp>
      <p:sp>
        <p:nvSpPr>
          <p:cNvPr id="6" name="Slide Number Placeholder 5"/>
          <p:cNvSpPr>
            <a:spLocks noGrp="1"/>
          </p:cNvSpPr>
          <p:nvPr>
            <p:ph type="sldNum" sz="quarter" idx="4"/>
          </p:nvPr>
        </p:nvSpPr>
        <p:spPr>
          <a:xfrm>
            <a:off x="5339020" y="9909729"/>
            <a:ext cx="1700927" cy="569240"/>
          </a:xfrm>
          <a:prstGeom prst="rect">
            <a:avLst/>
          </a:prstGeom>
        </p:spPr>
        <p:txBody>
          <a:bodyPr vert="horz" lIns="91440" tIns="45720" rIns="91440" bIns="45720" rtlCol="0" anchor="ctr"/>
          <a:lstStyle>
            <a:lvl1pPr algn="r">
              <a:defRPr sz="992">
                <a:solidFill>
                  <a:schemeClr val="tx1">
                    <a:tint val="75000"/>
                  </a:schemeClr>
                </a:solidFill>
              </a:defRPr>
            </a:lvl1pPr>
          </a:lstStyle>
          <a:p>
            <a:fld id="{46F66D15-1A4F-024A-AF8E-BD97807F2EF1}" type="slidenum">
              <a:rPr lang="fr-FR" smtClean="0"/>
              <a:t>‹N°›</a:t>
            </a:fld>
            <a:endParaRPr lang="fr-FR"/>
          </a:p>
        </p:txBody>
      </p:sp>
    </p:spTree>
    <p:extLst>
      <p:ext uri="{BB962C8B-B14F-4D97-AF65-F5344CB8AC3E}">
        <p14:creationId xmlns:p14="http://schemas.microsoft.com/office/powerpoint/2010/main" val="354029443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gif"/><Relationship Id="rId2"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a:extLst>
              <a:ext uri="{FF2B5EF4-FFF2-40B4-BE49-F238E27FC236}">
                <a16:creationId xmlns:a16="http://schemas.microsoft.com/office/drawing/2014/main" id="{678E5B7A-19E0-7C49-84A9-48685868B745}"/>
              </a:ext>
            </a:extLst>
          </p:cNvPr>
          <p:cNvSpPr/>
          <p:nvPr/>
        </p:nvSpPr>
        <p:spPr>
          <a:xfrm>
            <a:off x="4131128" y="10278"/>
            <a:ext cx="3357293" cy="8654902"/>
          </a:xfrm>
          <a:prstGeom prst="rec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4" name="Image 3">
            <a:extLst>
              <a:ext uri="{FF2B5EF4-FFF2-40B4-BE49-F238E27FC236}">
                <a16:creationId xmlns:a16="http://schemas.microsoft.com/office/drawing/2014/main" id="{C3BB3F09-F965-5D4A-A5AA-B2DC9839DD9F}"/>
              </a:ext>
            </a:extLst>
          </p:cNvPr>
          <p:cNvPicPr>
            <a:picLocks noChangeAspect="1"/>
          </p:cNvPicPr>
          <p:nvPr/>
        </p:nvPicPr>
        <p:blipFill rotWithShape="1">
          <a:blip r:embed="rId2">
            <a:extLst>
              <a:ext uri="{28A0092B-C50C-407E-A947-70E740481C1C}">
                <a14:useLocalDpi xmlns:a14="http://schemas.microsoft.com/office/drawing/2010/main" val="0"/>
              </a:ext>
            </a:extLst>
          </a:blip>
          <a:srcRect r="37504"/>
          <a:stretch/>
        </p:blipFill>
        <p:spPr>
          <a:xfrm>
            <a:off x="4659273" y="386993"/>
            <a:ext cx="1882588" cy="2010581"/>
          </a:xfrm>
          <a:prstGeom prst="ellipse">
            <a:avLst/>
          </a:prstGeom>
          <a:ln w="28575">
            <a:solidFill>
              <a:srgbClr val="FFC000"/>
            </a:solidFill>
          </a:ln>
        </p:spPr>
      </p:pic>
      <p:sp>
        <p:nvSpPr>
          <p:cNvPr id="5" name="TextBox 9">
            <a:extLst>
              <a:ext uri="{FF2B5EF4-FFF2-40B4-BE49-F238E27FC236}">
                <a16:creationId xmlns:a16="http://schemas.microsoft.com/office/drawing/2014/main" id="{B2904600-D1C2-284F-B051-96F801ABFE00}"/>
              </a:ext>
            </a:extLst>
          </p:cNvPr>
          <p:cNvSpPr txBox="1"/>
          <p:nvPr/>
        </p:nvSpPr>
        <p:spPr>
          <a:xfrm rot="953700">
            <a:off x="6394442" y="439771"/>
            <a:ext cx="1110576" cy="701731"/>
          </a:xfrm>
          <a:prstGeom prst="rect">
            <a:avLst/>
          </a:prstGeom>
          <a:noFill/>
        </p:spPr>
        <p:txBody>
          <a:bodyPr wrap="square" rtlCol="0">
            <a:spAutoFit/>
          </a:bodyPr>
          <a:lstStyle/>
          <a:p>
            <a:pPr algn="ctr">
              <a:lnSpc>
                <a:spcPct val="80000"/>
              </a:lnSpc>
            </a:pPr>
            <a:r>
              <a:rPr lang="fr-FR" sz="2400" dirty="0">
                <a:latin typeface="Jenna Sue" pitchFamily="2" charset="0"/>
                <a:ea typeface="Kozuka Gothic Pro L" panose="020B0200000000000000" pitchFamily="34" charset="-128"/>
              </a:rPr>
              <a:t>Alain</a:t>
            </a:r>
          </a:p>
          <a:p>
            <a:pPr algn="ctr">
              <a:lnSpc>
                <a:spcPct val="80000"/>
              </a:lnSpc>
            </a:pPr>
            <a:r>
              <a:rPr lang="fr-FR" sz="2400" dirty="0">
                <a:latin typeface="Jenna Sue" pitchFamily="2" charset="0"/>
                <a:ea typeface="Kozuka Gothic Pro L" panose="020B0200000000000000" pitchFamily="34" charset="-128"/>
              </a:rPr>
              <a:t>TAFFERO</a:t>
            </a:r>
          </a:p>
        </p:txBody>
      </p:sp>
      <p:sp>
        <p:nvSpPr>
          <p:cNvPr id="6" name="Arc 5">
            <a:extLst>
              <a:ext uri="{FF2B5EF4-FFF2-40B4-BE49-F238E27FC236}">
                <a16:creationId xmlns:a16="http://schemas.microsoft.com/office/drawing/2014/main" id="{6F4EFB5C-D62F-1E44-B803-FE740BEF8515}"/>
              </a:ext>
            </a:extLst>
          </p:cNvPr>
          <p:cNvSpPr/>
          <p:nvPr/>
        </p:nvSpPr>
        <p:spPr>
          <a:xfrm rot="13023935" flipH="1">
            <a:off x="6043802" y="563451"/>
            <a:ext cx="871870" cy="619626"/>
          </a:xfrm>
          <a:prstGeom prst="arc">
            <a:avLst/>
          </a:prstGeom>
        </p:spPr>
        <p:style>
          <a:lnRef idx="1">
            <a:schemeClr val="dk1"/>
          </a:lnRef>
          <a:fillRef idx="0">
            <a:schemeClr val="dk1"/>
          </a:fillRef>
          <a:effectRef idx="0">
            <a:schemeClr val="dk1"/>
          </a:effectRef>
          <a:fontRef idx="minor">
            <a:schemeClr val="tx1"/>
          </a:fontRef>
        </p:style>
        <p:txBody>
          <a:bodyPr rtlCol="0" anchor="ctr"/>
          <a:lstStyle/>
          <a:p>
            <a:pPr algn="ctr"/>
            <a:endParaRPr lang="uk-UA"/>
          </a:p>
        </p:txBody>
      </p:sp>
      <p:sp>
        <p:nvSpPr>
          <p:cNvPr id="7" name="Rectangle 6">
            <a:extLst>
              <a:ext uri="{FF2B5EF4-FFF2-40B4-BE49-F238E27FC236}">
                <a16:creationId xmlns:a16="http://schemas.microsoft.com/office/drawing/2014/main" id="{F59C3C36-45A4-BF47-B95E-520634E21701}"/>
              </a:ext>
            </a:extLst>
          </p:cNvPr>
          <p:cNvSpPr/>
          <p:nvPr/>
        </p:nvSpPr>
        <p:spPr>
          <a:xfrm>
            <a:off x="4131128" y="8654902"/>
            <a:ext cx="3357293" cy="1956392"/>
          </a:xfrm>
          <a:prstGeom prst="rect">
            <a:avLst/>
          </a:prstGeom>
          <a:solidFill>
            <a:srgbClr val="FBE38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8" name="Rectangle 7">
            <a:extLst>
              <a:ext uri="{FF2B5EF4-FFF2-40B4-BE49-F238E27FC236}">
                <a16:creationId xmlns:a16="http://schemas.microsoft.com/office/drawing/2014/main" id="{1217718A-FEF9-D847-8D66-EA4C5171FA99}"/>
              </a:ext>
            </a:extLst>
          </p:cNvPr>
          <p:cNvSpPr/>
          <p:nvPr/>
        </p:nvSpPr>
        <p:spPr>
          <a:xfrm>
            <a:off x="4212771" y="8726222"/>
            <a:ext cx="3178186" cy="1811078"/>
          </a:xfrm>
          <a:prstGeom prst="rect">
            <a:avLst/>
          </a:prstGeom>
          <a:noFill/>
          <a:ln>
            <a:solidFill>
              <a:srgbClr val="F7B219"/>
            </a:solidFill>
            <a:prstDash val="dash"/>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pic>
        <p:nvPicPr>
          <p:cNvPr id="9" name="Picture 111">
            <a:extLst>
              <a:ext uri="{FF2B5EF4-FFF2-40B4-BE49-F238E27FC236}">
                <a16:creationId xmlns:a16="http://schemas.microsoft.com/office/drawing/2014/main" id="{FD7AF74D-D7E8-C64C-B588-CB05AF448577}"/>
              </a:ext>
            </a:extLst>
          </p:cNvPr>
          <p:cNvPicPr>
            <a:picLocks noChangeAspect="1"/>
          </p:cNvPicPr>
          <p:nvPr/>
        </p:nvPicPr>
        <p:blipFill rotWithShape="1">
          <a:blip r:embed="rId3">
            <a:extLst>
              <a:ext uri="{28A0092B-C50C-407E-A947-70E740481C1C}">
                <a14:useLocalDpi xmlns:a14="http://schemas.microsoft.com/office/drawing/2010/main" val="0"/>
              </a:ext>
            </a:extLst>
          </a:blip>
          <a:srcRect l="31619" t="24603" b="27188"/>
          <a:stretch/>
        </p:blipFill>
        <p:spPr>
          <a:xfrm>
            <a:off x="4273357" y="8665180"/>
            <a:ext cx="3296483" cy="653790"/>
          </a:xfrm>
          <a:prstGeom prst="rect">
            <a:avLst/>
          </a:prstGeom>
        </p:spPr>
      </p:pic>
      <p:sp>
        <p:nvSpPr>
          <p:cNvPr id="10" name="TextBox 112">
            <a:extLst>
              <a:ext uri="{FF2B5EF4-FFF2-40B4-BE49-F238E27FC236}">
                <a16:creationId xmlns:a16="http://schemas.microsoft.com/office/drawing/2014/main" id="{67D8E417-2CA6-5E4A-B3F1-E6D3A0EE6829}"/>
              </a:ext>
            </a:extLst>
          </p:cNvPr>
          <p:cNvSpPr txBox="1"/>
          <p:nvPr/>
        </p:nvSpPr>
        <p:spPr>
          <a:xfrm>
            <a:off x="4918725" y="8729935"/>
            <a:ext cx="2952199" cy="615553"/>
          </a:xfrm>
          <a:prstGeom prst="rect">
            <a:avLst/>
          </a:prstGeom>
          <a:noFill/>
        </p:spPr>
        <p:txBody>
          <a:bodyPr wrap="square" rtlCol="0">
            <a:spAutoFit/>
          </a:bodyPr>
          <a:lstStyle/>
          <a:p>
            <a:pPr>
              <a:lnSpc>
                <a:spcPct val="80000"/>
              </a:lnSpc>
            </a:pPr>
            <a:r>
              <a:rPr lang="en-US" sz="4000" dirty="0">
                <a:solidFill>
                  <a:srgbClr val="FFFFCC"/>
                </a:solidFill>
                <a:latin typeface="Jenna Sue" pitchFamily="2" charset="0"/>
                <a:ea typeface="Kozuka Gothic Pro L" panose="020B0200000000000000" pitchFamily="34" charset="-128"/>
              </a:rPr>
              <a:t>Me </a:t>
            </a:r>
            <a:r>
              <a:rPr lang="en-US" sz="4000" dirty="0" err="1">
                <a:solidFill>
                  <a:srgbClr val="FFFFCC"/>
                </a:solidFill>
                <a:latin typeface="Jenna Sue" pitchFamily="2" charset="0"/>
                <a:ea typeface="Kozuka Gothic Pro L" panose="020B0200000000000000" pitchFamily="34" charset="-128"/>
              </a:rPr>
              <a:t>contacter</a:t>
            </a:r>
            <a:endParaRPr lang="en-US" sz="8000" dirty="0">
              <a:solidFill>
                <a:srgbClr val="FFFFCC"/>
              </a:solidFill>
              <a:latin typeface="Jenna Sue" pitchFamily="2" charset="0"/>
              <a:ea typeface="Kozuka Gothic Pro L" panose="020B0200000000000000" pitchFamily="34" charset="-128"/>
            </a:endParaRPr>
          </a:p>
        </p:txBody>
      </p:sp>
      <p:sp>
        <p:nvSpPr>
          <p:cNvPr id="22" name="TextBox 124">
            <a:extLst>
              <a:ext uri="{FF2B5EF4-FFF2-40B4-BE49-F238E27FC236}">
                <a16:creationId xmlns:a16="http://schemas.microsoft.com/office/drawing/2014/main" id="{469A0A4D-9ABC-624D-8467-2421F3BFA0FD}"/>
              </a:ext>
            </a:extLst>
          </p:cNvPr>
          <p:cNvSpPr txBox="1"/>
          <p:nvPr/>
        </p:nvSpPr>
        <p:spPr>
          <a:xfrm>
            <a:off x="5118253" y="9337079"/>
            <a:ext cx="856325" cy="338554"/>
          </a:xfrm>
          <a:prstGeom prst="rect">
            <a:avLst/>
          </a:prstGeom>
          <a:noFill/>
        </p:spPr>
        <p:txBody>
          <a:bodyPr wrap="none" rtlCol="0">
            <a:spAutoFit/>
          </a:bodyPr>
          <a:lstStyle/>
          <a:p>
            <a:r>
              <a:rPr lang="en-US" sz="1600" dirty="0">
                <a:latin typeface="Amatic" panose="02000803000000000000" pitchFamily="2" charset="0"/>
              </a:rPr>
              <a:t>01 02 03 04 05</a:t>
            </a:r>
            <a:endParaRPr lang="uk-UA" sz="1600" dirty="0"/>
          </a:p>
        </p:txBody>
      </p:sp>
      <p:sp>
        <p:nvSpPr>
          <p:cNvPr id="23" name="TextBox 125">
            <a:extLst>
              <a:ext uri="{FF2B5EF4-FFF2-40B4-BE49-F238E27FC236}">
                <a16:creationId xmlns:a16="http://schemas.microsoft.com/office/drawing/2014/main" id="{CBD41917-C61A-9041-8936-DE7427FF88C0}"/>
              </a:ext>
            </a:extLst>
          </p:cNvPr>
          <p:cNvSpPr txBox="1"/>
          <p:nvPr/>
        </p:nvSpPr>
        <p:spPr>
          <a:xfrm>
            <a:off x="5118253" y="9711788"/>
            <a:ext cx="1069524" cy="338554"/>
          </a:xfrm>
          <a:prstGeom prst="rect">
            <a:avLst/>
          </a:prstGeom>
          <a:noFill/>
        </p:spPr>
        <p:txBody>
          <a:bodyPr wrap="none" rtlCol="0">
            <a:spAutoFit/>
          </a:bodyPr>
          <a:lstStyle/>
          <a:p>
            <a:r>
              <a:rPr lang="fr-FR" sz="1600" dirty="0">
                <a:latin typeface="Amatic" panose="02000803000000000000" pitchFamily="2" charset="0"/>
              </a:rPr>
              <a:t>mail@mail.com</a:t>
            </a:r>
          </a:p>
        </p:txBody>
      </p:sp>
      <p:sp>
        <p:nvSpPr>
          <p:cNvPr id="24" name="TextBox 126">
            <a:extLst>
              <a:ext uri="{FF2B5EF4-FFF2-40B4-BE49-F238E27FC236}">
                <a16:creationId xmlns:a16="http://schemas.microsoft.com/office/drawing/2014/main" id="{5F9F3DDA-6006-BD48-8A60-31FBC889154F}"/>
              </a:ext>
            </a:extLst>
          </p:cNvPr>
          <p:cNvSpPr txBox="1"/>
          <p:nvPr/>
        </p:nvSpPr>
        <p:spPr>
          <a:xfrm>
            <a:off x="5118253" y="10141089"/>
            <a:ext cx="2163488" cy="338554"/>
          </a:xfrm>
          <a:prstGeom prst="rect">
            <a:avLst/>
          </a:prstGeom>
          <a:noFill/>
        </p:spPr>
        <p:txBody>
          <a:bodyPr wrap="square" rtlCol="0">
            <a:spAutoFit/>
          </a:bodyPr>
          <a:lstStyle/>
          <a:p>
            <a:r>
              <a:rPr lang="fr-FR" sz="1600" dirty="0">
                <a:latin typeface="Amatic" panose="02000803000000000000" pitchFamily="2" charset="0"/>
              </a:rPr>
              <a:t>12 rue de la </a:t>
            </a:r>
            <a:r>
              <a:rPr lang="fr-FR" sz="1600" dirty="0" err="1">
                <a:latin typeface="Amatic" panose="02000803000000000000" pitchFamily="2" charset="0"/>
              </a:rPr>
              <a:t>reussite</a:t>
            </a:r>
            <a:r>
              <a:rPr lang="fr-FR" sz="1600" dirty="0">
                <a:latin typeface="Amatic" panose="02000803000000000000" pitchFamily="2" charset="0"/>
              </a:rPr>
              <a:t> 75012 Paris</a:t>
            </a:r>
          </a:p>
        </p:txBody>
      </p:sp>
      <p:pic>
        <p:nvPicPr>
          <p:cNvPr id="25" name="Picture 38">
            <a:extLst>
              <a:ext uri="{FF2B5EF4-FFF2-40B4-BE49-F238E27FC236}">
                <a16:creationId xmlns:a16="http://schemas.microsoft.com/office/drawing/2014/main" id="{3BAF939E-8E9E-BD47-B81D-D643CA028EC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84377" y="9289343"/>
            <a:ext cx="379013" cy="379013"/>
          </a:xfrm>
          <a:prstGeom prst="rect">
            <a:avLst/>
          </a:prstGeom>
        </p:spPr>
      </p:pic>
      <p:pic>
        <p:nvPicPr>
          <p:cNvPr id="28" name="Picture 43">
            <a:extLst>
              <a:ext uri="{FF2B5EF4-FFF2-40B4-BE49-F238E27FC236}">
                <a16:creationId xmlns:a16="http://schemas.microsoft.com/office/drawing/2014/main" id="{6F4618AC-A9C8-D349-A9A1-18B740B6028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22468" y="10135860"/>
            <a:ext cx="320549" cy="332229"/>
          </a:xfrm>
          <a:prstGeom prst="rect">
            <a:avLst/>
          </a:prstGeom>
        </p:spPr>
      </p:pic>
      <p:pic>
        <p:nvPicPr>
          <p:cNvPr id="29" name="Picture 52">
            <a:extLst>
              <a:ext uri="{FF2B5EF4-FFF2-40B4-BE49-F238E27FC236}">
                <a16:creationId xmlns:a16="http://schemas.microsoft.com/office/drawing/2014/main" id="{40C90944-7D63-8144-914E-3AB68F79EEE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677363" y="9702291"/>
            <a:ext cx="393043" cy="393043"/>
          </a:xfrm>
          <a:prstGeom prst="rect">
            <a:avLst/>
          </a:prstGeom>
        </p:spPr>
      </p:pic>
      <p:sp>
        <p:nvSpPr>
          <p:cNvPr id="31" name="ZoneTexte 30">
            <a:extLst>
              <a:ext uri="{FF2B5EF4-FFF2-40B4-BE49-F238E27FC236}">
                <a16:creationId xmlns:a16="http://schemas.microsoft.com/office/drawing/2014/main" id="{12EF893C-779A-F240-A6B0-831D14BF375D}"/>
              </a:ext>
            </a:extLst>
          </p:cNvPr>
          <p:cNvSpPr txBox="1"/>
          <p:nvPr/>
        </p:nvSpPr>
        <p:spPr>
          <a:xfrm>
            <a:off x="489806" y="3864646"/>
            <a:ext cx="3241273" cy="5478423"/>
          </a:xfrm>
          <a:prstGeom prst="rect">
            <a:avLst/>
          </a:prstGeom>
          <a:noFill/>
        </p:spPr>
        <p:txBody>
          <a:bodyPr wrap="square" rtlCol="0">
            <a:spAutoFit/>
          </a:bodyPr>
          <a:lstStyle/>
          <a:p>
            <a:pPr algn="just"/>
            <a:r>
              <a:rPr lang="fr-FR" sz="1400" dirty="0"/>
              <a:t>Je vous transmets ma candidature suite à l'annonce pour le poste de XXXX a retenu toute mon attention. L'entreprise XXX est sans aucun doute l'entreprise qui m'attire le plus dans le secteur. Je tiens à vous exprimer mon très vif intérêt pour le poste.</a:t>
            </a:r>
          </a:p>
          <a:p>
            <a:pPr algn="just"/>
            <a:endParaRPr lang="fr-FR" sz="1400" dirty="0"/>
          </a:p>
          <a:p>
            <a:pPr algn="just"/>
            <a:r>
              <a:rPr lang="fr-FR" sz="1400" dirty="0"/>
              <a:t>Bénéficiant d'une expérience de 10 ans au poste de XXXX, j'ai acquis une très bonne connaissance du secteur et du métier. Dynamique, j'ai par ailleurs une bonne capacité d'adaptation et d'écoute qui me permettent d'évoluer rapidement dans un environnement nouveau. Je suis persuadé que ces qualités me permettront de mener à bien les missions qui me seront confiées chez XXXX.</a:t>
            </a:r>
          </a:p>
          <a:p>
            <a:pPr algn="just"/>
            <a:endParaRPr lang="fr-FR" sz="1400" dirty="0"/>
          </a:p>
          <a:p>
            <a:pPr algn="just"/>
            <a:r>
              <a:rPr lang="fr-FR" sz="1400" dirty="0"/>
              <a:t>Je me tiens à votre disposition pour vous rencontrer et vous démontrer plus amplement ma motivation. Dans cette attente, veuillez agréer, Monsieur, l'expression de mes sentiments distingués.</a:t>
            </a:r>
          </a:p>
        </p:txBody>
      </p:sp>
      <p:sp>
        <p:nvSpPr>
          <p:cNvPr id="32" name="ZoneTexte 31">
            <a:extLst>
              <a:ext uri="{FF2B5EF4-FFF2-40B4-BE49-F238E27FC236}">
                <a16:creationId xmlns:a16="http://schemas.microsoft.com/office/drawing/2014/main" id="{120C02AF-F71A-D145-A218-6C2827B5BB02}"/>
              </a:ext>
            </a:extLst>
          </p:cNvPr>
          <p:cNvSpPr txBox="1"/>
          <p:nvPr/>
        </p:nvSpPr>
        <p:spPr>
          <a:xfrm>
            <a:off x="488658" y="2902745"/>
            <a:ext cx="2857073" cy="523220"/>
          </a:xfrm>
          <a:prstGeom prst="rect">
            <a:avLst/>
          </a:prstGeom>
          <a:noFill/>
        </p:spPr>
        <p:txBody>
          <a:bodyPr wrap="square" rtlCol="0">
            <a:spAutoFit/>
          </a:bodyPr>
          <a:lstStyle/>
          <a:p>
            <a:pPr algn="just"/>
            <a:r>
              <a:rPr lang="fr-FR" sz="1400" dirty="0"/>
              <a:t>Objet : candidature pour le poste de XXXX  </a:t>
            </a:r>
          </a:p>
        </p:txBody>
      </p:sp>
      <p:pic>
        <p:nvPicPr>
          <p:cNvPr id="33" name="Image 32" descr="signature_scan.gif">
            <a:extLst>
              <a:ext uri="{FF2B5EF4-FFF2-40B4-BE49-F238E27FC236}">
                <a16:creationId xmlns:a16="http://schemas.microsoft.com/office/drawing/2014/main" id="{3593831D-F5C7-774A-84E2-E6381841E3A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103586" y="9418222"/>
            <a:ext cx="1574801" cy="1049867"/>
          </a:xfrm>
          <a:prstGeom prst="rect">
            <a:avLst/>
          </a:prstGeom>
        </p:spPr>
      </p:pic>
      <p:sp>
        <p:nvSpPr>
          <p:cNvPr id="34" name="ZoneTexte 33">
            <a:extLst>
              <a:ext uri="{FF2B5EF4-FFF2-40B4-BE49-F238E27FC236}">
                <a16:creationId xmlns:a16="http://schemas.microsoft.com/office/drawing/2014/main" id="{566B5745-2D28-C043-9471-D8ACDD5DEE43}"/>
              </a:ext>
            </a:extLst>
          </p:cNvPr>
          <p:cNvSpPr txBox="1"/>
          <p:nvPr/>
        </p:nvSpPr>
        <p:spPr>
          <a:xfrm>
            <a:off x="4659273" y="2838511"/>
            <a:ext cx="2681694" cy="1384995"/>
          </a:xfrm>
          <a:prstGeom prst="rect">
            <a:avLst/>
          </a:prstGeom>
          <a:noFill/>
        </p:spPr>
        <p:txBody>
          <a:bodyPr wrap="square" rtlCol="0">
            <a:spAutoFit/>
          </a:bodyPr>
          <a:lstStyle/>
          <a:p>
            <a:pPr algn="just"/>
            <a:r>
              <a:rPr lang="fr-FR" sz="1400" dirty="0">
                <a:solidFill>
                  <a:srgbClr val="000000"/>
                </a:solidFill>
              </a:rPr>
              <a:t>Nom de l’entreprise</a:t>
            </a:r>
          </a:p>
          <a:p>
            <a:pPr algn="just"/>
            <a:r>
              <a:rPr lang="fr-FR" sz="1400" dirty="0">
                <a:solidFill>
                  <a:srgbClr val="000000"/>
                </a:solidFill>
              </a:rPr>
              <a:t>Nom du recruteur</a:t>
            </a:r>
          </a:p>
          <a:p>
            <a:pPr algn="just"/>
            <a:r>
              <a:rPr lang="fr-FR" sz="1400" dirty="0">
                <a:solidFill>
                  <a:srgbClr val="000000"/>
                </a:solidFill>
              </a:rPr>
              <a:t>Poste du recruteur</a:t>
            </a:r>
          </a:p>
          <a:p>
            <a:r>
              <a:rPr lang="fr-FR" sz="1400" dirty="0">
                <a:solidFill>
                  <a:srgbClr val="000000"/>
                </a:solidFill>
              </a:rPr>
              <a:t>Adresse postale de l’entreprise</a:t>
            </a:r>
          </a:p>
          <a:p>
            <a:pPr algn="just"/>
            <a:endParaRPr lang="fr-FR" sz="1400" dirty="0">
              <a:solidFill>
                <a:srgbClr val="000000"/>
              </a:solidFill>
            </a:endParaRPr>
          </a:p>
          <a:p>
            <a:pPr algn="just"/>
            <a:r>
              <a:rPr lang="fr-FR" sz="1400" dirty="0">
                <a:solidFill>
                  <a:srgbClr val="000000"/>
                </a:solidFill>
              </a:rPr>
              <a:t>Paris, le 01/02/2015</a:t>
            </a:r>
          </a:p>
        </p:txBody>
      </p:sp>
      <p:pic>
        <p:nvPicPr>
          <p:cNvPr id="35" name="Picture 1">
            <a:extLst>
              <a:ext uri="{FF2B5EF4-FFF2-40B4-BE49-F238E27FC236}">
                <a16:creationId xmlns:a16="http://schemas.microsoft.com/office/drawing/2014/main" id="{7DF595B5-0B12-7B4D-B398-6898E383288B}"/>
              </a:ext>
            </a:extLst>
          </p:cNvPr>
          <p:cNvPicPr>
            <a:picLocks noChangeAspect="1"/>
          </p:cNvPicPr>
          <p:nvPr/>
        </p:nvPicPr>
        <p:blipFill rotWithShape="1">
          <a:blip r:embed="rId3">
            <a:extLst>
              <a:ext uri="{28A0092B-C50C-407E-A947-70E740481C1C}">
                <a14:useLocalDpi xmlns:a14="http://schemas.microsoft.com/office/drawing/2010/main" val="0"/>
              </a:ext>
            </a:extLst>
          </a:blip>
          <a:srcRect l="31619" t="24603" b="27188"/>
          <a:stretch/>
        </p:blipFill>
        <p:spPr>
          <a:xfrm>
            <a:off x="132693" y="876341"/>
            <a:ext cx="4167963" cy="808074"/>
          </a:xfrm>
          <a:prstGeom prst="rect">
            <a:avLst/>
          </a:prstGeom>
        </p:spPr>
      </p:pic>
      <p:sp>
        <p:nvSpPr>
          <p:cNvPr id="36" name="TextBox 12">
            <a:extLst>
              <a:ext uri="{FF2B5EF4-FFF2-40B4-BE49-F238E27FC236}">
                <a16:creationId xmlns:a16="http://schemas.microsoft.com/office/drawing/2014/main" id="{61E4B893-0E7C-5140-B802-EDFAFC6889AF}"/>
              </a:ext>
            </a:extLst>
          </p:cNvPr>
          <p:cNvSpPr txBox="1"/>
          <p:nvPr/>
        </p:nvSpPr>
        <p:spPr>
          <a:xfrm>
            <a:off x="514398" y="1068862"/>
            <a:ext cx="3178376" cy="615553"/>
          </a:xfrm>
          <a:prstGeom prst="rect">
            <a:avLst/>
          </a:prstGeom>
          <a:noFill/>
        </p:spPr>
        <p:txBody>
          <a:bodyPr wrap="square" rtlCol="0">
            <a:spAutoFit/>
          </a:bodyPr>
          <a:lstStyle/>
          <a:p>
            <a:pPr>
              <a:lnSpc>
                <a:spcPct val="80000"/>
              </a:lnSpc>
            </a:pPr>
            <a:r>
              <a:rPr lang="en-US" sz="4000" dirty="0" err="1">
                <a:solidFill>
                  <a:srgbClr val="FFFFCC"/>
                </a:solidFill>
                <a:latin typeface="Jenna Sue" pitchFamily="2" charset="0"/>
                <a:ea typeface="Kozuka Gothic Pro L" panose="020B0200000000000000" pitchFamily="34" charset="-128"/>
              </a:rPr>
              <a:t>Titre</a:t>
            </a:r>
            <a:r>
              <a:rPr lang="en-US" sz="4000" dirty="0">
                <a:solidFill>
                  <a:srgbClr val="FFFFCC"/>
                </a:solidFill>
                <a:latin typeface="Jenna Sue" pitchFamily="2" charset="0"/>
                <a:ea typeface="Kozuka Gothic Pro L" panose="020B0200000000000000" pitchFamily="34" charset="-128"/>
              </a:rPr>
              <a:t> du poste recherche</a:t>
            </a:r>
            <a:endParaRPr lang="en-US" sz="8000" dirty="0">
              <a:solidFill>
                <a:srgbClr val="FFFFCC"/>
              </a:solidFill>
              <a:latin typeface="Jenna Sue" pitchFamily="2" charset="0"/>
              <a:ea typeface="Kozuka Gothic Pro L" panose="020B0200000000000000" pitchFamily="34" charset="-128"/>
            </a:endParaRPr>
          </a:p>
        </p:txBody>
      </p:sp>
      <p:sp>
        <p:nvSpPr>
          <p:cNvPr id="38" name="Rectangle 37">
            <a:extLst>
              <a:ext uri="{FF2B5EF4-FFF2-40B4-BE49-F238E27FC236}">
                <a16:creationId xmlns:a16="http://schemas.microsoft.com/office/drawing/2014/main" id="{C536F6B8-2223-3C4E-A377-DE37B85B5972}"/>
              </a:ext>
            </a:extLst>
          </p:cNvPr>
          <p:cNvSpPr/>
          <p:nvPr/>
        </p:nvSpPr>
        <p:spPr>
          <a:xfrm>
            <a:off x="4137932" y="5002040"/>
            <a:ext cx="3350489" cy="2170041"/>
          </a:xfrm>
          <a:prstGeom prst="rect">
            <a:avLst/>
          </a:prstGeom>
          <a:solidFill>
            <a:srgbClr val="FBE38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39" name="Rectangle 38">
            <a:extLst>
              <a:ext uri="{FF2B5EF4-FFF2-40B4-BE49-F238E27FC236}">
                <a16:creationId xmlns:a16="http://schemas.microsoft.com/office/drawing/2014/main" id="{E04B7C1B-A9E5-6D41-9844-4767E550C6C7}"/>
              </a:ext>
            </a:extLst>
          </p:cNvPr>
          <p:cNvSpPr/>
          <p:nvPr/>
        </p:nvSpPr>
        <p:spPr>
          <a:xfrm>
            <a:off x="4192867" y="5069380"/>
            <a:ext cx="3198090" cy="2021924"/>
          </a:xfrm>
          <a:prstGeom prst="rect">
            <a:avLst/>
          </a:prstGeom>
          <a:noFill/>
          <a:ln>
            <a:solidFill>
              <a:srgbClr val="F7B219"/>
            </a:solidFill>
            <a:prstDash val="dash"/>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40" name="TextBox 54">
            <a:extLst>
              <a:ext uri="{FF2B5EF4-FFF2-40B4-BE49-F238E27FC236}">
                <a16:creationId xmlns:a16="http://schemas.microsoft.com/office/drawing/2014/main" id="{87AF385B-A190-C740-8D19-8E343B82CDCA}"/>
              </a:ext>
            </a:extLst>
          </p:cNvPr>
          <p:cNvSpPr txBox="1"/>
          <p:nvPr/>
        </p:nvSpPr>
        <p:spPr>
          <a:xfrm>
            <a:off x="4777315" y="5076608"/>
            <a:ext cx="2952199" cy="615553"/>
          </a:xfrm>
          <a:prstGeom prst="rect">
            <a:avLst/>
          </a:prstGeom>
          <a:noFill/>
        </p:spPr>
        <p:txBody>
          <a:bodyPr wrap="square" rtlCol="0">
            <a:spAutoFit/>
          </a:bodyPr>
          <a:lstStyle/>
          <a:p>
            <a:pPr>
              <a:lnSpc>
                <a:spcPct val="80000"/>
              </a:lnSpc>
            </a:pPr>
            <a:r>
              <a:rPr lang="en-US" sz="4000" dirty="0">
                <a:solidFill>
                  <a:srgbClr val="E58222"/>
                </a:solidFill>
                <a:latin typeface="Jenna Sue" pitchFamily="2" charset="0"/>
                <a:ea typeface="Kozuka Gothic Pro L" panose="020B0200000000000000" pitchFamily="34" charset="-128"/>
              </a:rPr>
              <a:t>Ma </a:t>
            </a:r>
            <a:r>
              <a:rPr lang="en-US" sz="4000" dirty="0" err="1">
                <a:solidFill>
                  <a:srgbClr val="E58222"/>
                </a:solidFill>
                <a:latin typeface="Jenna Sue" pitchFamily="2" charset="0"/>
                <a:ea typeface="Kozuka Gothic Pro L" panose="020B0200000000000000" pitchFamily="34" charset="-128"/>
              </a:rPr>
              <a:t>personnalite</a:t>
            </a:r>
            <a:endParaRPr lang="en-US" sz="8000" dirty="0">
              <a:solidFill>
                <a:srgbClr val="E58222"/>
              </a:solidFill>
              <a:latin typeface="Jenna Sue" pitchFamily="2" charset="0"/>
              <a:ea typeface="Kozuka Gothic Pro L" panose="020B0200000000000000" pitchFamily="34" charset="-128"/>
            </a:endParaRPr>
          </a:p>
        </p:txBody>
      </p:sp>
      <p:sp>
        <p:nvSpPr>
          <p:cNvPr id="41" name="Rectangle 40">
            <a:extLst>
              <a:ext uri="{FF2B5EF4-FFF2-40B4-BE49-F238E27FC236}">
                <a16:creationId xmlns:a16="http://schemas.microsoft.com/office/drawing/2014/main" id="{6778E515-B6AA-A941-983F-4908C1E4FF45}"/>
              </a:ext>
            </a:extLst>
          </p:cNvPr>
          <p:cNvSpPr/>
          <p:nvPr/>
        </p:nvSpPr>
        <p:spPr>
          <a:xfrm>
            <a:off x="5249553" y="5657554"/>
            <a:ext cx="212389" cy="212389"/>
          </a:xfrm>
          <a:prstGeom prst="rect">
            <a:avLst/>
          </a:prstGeom>
          <a:solidFill>
            <a:srgbClr val="5CA564"/>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42" name="Rectangle 41">
            <a:extLst>
              <a:ext uri="{FF2B5EF4-FFF2-40B4-BE49-F238E27FC236}">
                <a16:creationId xmlns:a16="http://schemas.microsoft.com/office/drawing/2014/main" id="{354CB842-EA11-0942-BCE2-15153D5CB09D}"/>
              </a:ext>
            </a:extLst>
          </p:cNvPr>
          <p:cNvSpPr/>
          <p:nvPr/>
        </p:nvSpPr>
        <p:spPr>
          <a:xfrm>
            <a:off x="6805405" y="5657554"/>
            <a:ext cx="212389" cy="212389"/>
          </a:xfrm>
          <a:prstGeom prst="rect">
            <a:avLst/>
          </a:prstGeom>
          <a:solidFill>
            <a:schemeClr val="accent3">
              <a:lumMod val="40000"/>
              <a:lumOff val="6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43" name="Rectangle 42">
            <a:extLst>
              <a:ext uri="{FF2B5EF4-FFF2-40B4-BE49-F238E27FC236}">
                <a16:creationId xmlns:a16="http://schemas.microsoft.com/office/drawing/2014/main" id="{7BF9FF75-653A-664C-8489-F49D9CA2CB3F}"/>
              </a:ext>
            </a:extLst>
          </p:cNvPr>
          <p:cNvSpPr/>
          <p:nvPr/>
        </p:nvSpPr>
        <p:spPr>
          <a:xfrm>
            <a:off x="6546095" y="5657554"/>
            <a:ext cx="212389" cy="212389"/>
          </a:xfrm>
          <a:prstGeom prst="rect">
            <a:avLst/>
          </a:prstGeom>
          <a:solidFill>
            <a:schemeClr val="accent3">
              <a:lumMod val="40000"/>
              <a:lumOff val="6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44" name="Rectangle 43">
            <a:extLst>
              <a:ext uri="{FF2B5EF4-FFF2-40B4-BE49-F238E27FC236}">
                <a16:creationId xmlns:a16="http://schemas.microsoft.com/office/drawing/2014/main" id="{D1C8739B-463A-7B4E-ABB6-5C5FD5B3B30A}"/>
              </a:ext>
            </a:extLst>
          </p:cNvPr>
          <p:cNvSpPr/>
          <p:nvPr/>
        </p:nvSpPr>
        <p:spPr>
          <a:xfrm>
            <a:off x="6286789" y="5657554"/>
            <a:ext cx="212389" cy="212389"/>
          </a:xfrm>
          <a:prstGeom prst="rect">
            <a:avLst/>
          </a:prstGeom>
          <a:solidFill>
            <a:schemeClr val="accent3">
              <a:lumMod val="60000"/>
              <a:lumOff val="4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45" name="Rectangle 44">
            <a:extLst>
              <a:ext uri="{FF2B5EF4-FFF2-40B4-BE49-F238E27FC236}">
                <a16:creationId xmlns:a16="http://schemas.microsoft.com/office/drawing/2014/main" id="{608D5E58-DBCF-B849-B18B-2BA2B0A4E944}"/>
              </a:ext>
            </a:extLst>
          </p:cNvPr>
          <p:cNvSpPr/>
          <p:nvPr/>
        </p:nvSpPr>
        <p:spPr>
          <a:xfrm>
            <a:off x="6027480" y="5657554"/>
            <a:ext cx="212389" cy="212389"/>
          </a:xfrm>
          <a:prstGeom prst="rect">
            <a:avLst/>
          </a:prstGeom>
          <a:solidFill>
            <a:srgbClr val="5CA564"/>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46" name="Rectangle 45">
            <a:extLst>
              <a:ext uri="{FF2B5EF4-FFF2-40B4-BE49-F238E27FC236}">
                <a16:creationId xmlns:a16="http://schemas.microsoft.com/office/drawing/2014/main" id="{A9338AC5-C299-8446-8006-BD8D4F05BA29}"/>
              </a:ext>
            </a:extLst>
          </p:cNvPr>
          <p:cNvSpPr/>
          <p:nvPr/>
        </p:nvSpPr>
        <p:spPr>
          <a:xfrm>
            <a:off x="5768169" y="5657554"/>
            <a:ext cx="212389" cy="212389"/>
          </a:xfrm>
          <a:prstGeom prst="rect">
            <a:avLst/>
          </a:prstGeom>
          <a:solidFill>
            <a:srgbClr val="5CA564"/>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47" name="Rectangle 46">
            <a:extLst>
              <a:ext uri="{FF2B5EF4-FFF2-40B4-BE49-F238E27FC236}">
                <a16:creationId xmlns:a16="http://schemas.microsoft.com/office/drawing/2014/main" id="{8A28CDEE-D361-B54E-BA05-08408E451E2B}"/>
              </a:ext>
            </a:extLst>
          </p:cNvPr>
          <p:cNvSpPr/>
          <p:nvPr/>
        </p:nvSpPr>
        <p:spPr>
          <a:xfrm>
            <a:off x="5508860" y="5657554"/>
            <a:ext cx="212389" cy="212389"/>
          </a:xfrm>
          <a:prstGeom prst="rect">
            <a:avLst/>
          </a:prstGeom>
          <a:solidFill>
            <a:srgbClr val="5CA564"/>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48" name="Rectangle 47">
            <a:extLst>
              <a:ext uri="{FF2B5EF4-FFF2-40B4-BE49-F238E27FC236}">
                <a16:creationId xmlns:a16="http://schemas.microsoft.com/office/drawing/2014/main" id="{13BDAFD0-54CC-F34F-ABB0-90722F569950}"/>
              </a:ext>
            </a:extLst>
          </p:cNvPr>
          <p:cNvSpPr/>
          <p:nvPr/>
        </p:nvSpPr>
        <p:spPr>
          <a:xfrm>
            <a:off x="5249553" y="6020131"/>
            <a:ext cx="212389" cy="212389"/>
          </a:xfrm>
          <a:prstGeom prst="rect">
            <a:avLst/>
          </a:prstGeom>
          <a:solidFill>
            <a:srgbClr val="0070C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49" name="Rectangle 48">
            <a:extLst>
              <a:ext uri="{FF2B5EF4-FFF2-40B4-BE49-F238E27FC236}">
                <a16:creationId xmlns:a16="http://schemas.microsoft.com/office/drawing/2014/main" id="{EC04804F-F8F2-5740-A166-0B24E4FF0834}"/>
              </a:ext>
            </a:extLst>
          </p:cNvPr>
          <p:cNvSpPr/>
          <p:nvPr/>
        </p:nvSpPr>
        <p:spPr>
          <a:xfrm>
            <a:off x="6805405" y="6020131"/>
            <a:ext cx="212389" cy="212389"/>
          </a:xfrm>
          <a:prstGeom prst="rect">
            <a:avLst/>
          </a:prstGeom>
          <a:solidFill>
            <a:schemeClr val="tx2">
              <a:lumMod val="20000"/>
              <a:lumOff val="8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50" name="Rectangle 49">
            <a:extLst>
              <a:ext uri="{FF2B5EF4-FFF2-40B4-BE49-F238E27FC236}">
                <a16:creationId xmlns:a16="http://schemas.microsoft.com/office/drawing/2014/main" id="{75DFC50E-8D49-984D-B5C7-7D5C4ED78447}"/>
              </a:ext>
            </a:extLst>
          </p:cNvPr>
          <p:cNvSpPr/>
          <p:nvPr/>
        </p:nvSpPr>
        <p:spPr>
          <a:xfrm>
            <a:off x="6546095" y="6020131"/>
            <a:ext cx="212389" cy="212389"/>
          </a:xfrm>
          <a:prstGeom prst="rect">
            <a:avLst/>
          </a:prstGeom>
          <a:solidFill>
            <a:schemeClr val="tx2">
              <a:lumMod val="20000"/>
              <a:lumOff val="8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51" name="Rectangle 50">
            <a:extLst>
              <a:ext uri="{FF2B5EF4-FFF2-40B4-BE49-F238E27FC236}">
                <a16:creationId xmlns:a16="http://schemas.microsoft.com/office/drawing/2014/main" id="{CA863414-301F-EF46-AD7E-E8CB1E08BF86}"/>
              </a:ext>
            </a:extLst>
          </p:cNvPr>
          <p:cNvSpPr/>
          <p:nvPr/>
        </p:nvSpPr>
        <p:spPr>
          <a:xfrm>
            <a:off x="6286789" y="6020131"/>
            <a:ext cx="212389" cy="212389"/>
          </a:xfrm>
          <a:prstGeom prst="rect">
            <a:avLst/>
          </a:prstGeom>
          <a:solidFill>
            <a:schemeClr val="tx2">
              <a:lumMod val="40000"/>
              <a:lumOff val="6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52" name="Rectangle 51">
            <a:extLst>
              <a:ext uri="{FF2B5EF4-FFF2-40B4-BE49-F238E27FC236}">
                <a16:creationId xmlns:a16="http://schemas.microsoft.com/office/drawing/2014/main" id="{60A804D3-FAF3-FD4F-AAF4-0448BB400E79}"/>
              </a:ext>
            </a:extLst>
          </p:cNvPr>
          <p:cNvSpPr/>
          <p:nvPr/>
        </p:nvSpPr>
        <p:spPr>
          <a:xfrm>
            <a:off x="6027480" y="6020131"/>
            <a:ext cx="212389" cy="212389"/>
          </a:xfrm>
          <a:prstGeom prst="rect">
            <a:avLst/>
          </a:prstGeom>
          <a:solidFill>
            <a:schemeClr val="tx2">
              <a:lumMod val="60000"/>
              <a:lumOff val="4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53" name="Rectangle 52">
            <a:extLst>
              <a:ext uri="{FF2B5EF4-FFF2-40B4-BE49-F238E27FC236}">
                <a16:creationId xmlns:a16="http://schemas.microsoft.com/office/drawing/2014/main" id="{B35DF838-E466-0244-B4C8-589FADF6A141}"/>
              </a:ext>
            </a:extLst>
          </p:cNvPr>
          <p:cNvSpPr/>
          <p:nvPr/>
        </p:nvSpPr>
        <p:spPr>
          <a:xfrm>
            <a:off x="5768169" y="6020131"/>
            <a:ext cx="212389" cy="212389"/>
          </a:xfrm>
          <a:prstGeom prst="rect">
            <a:avLst/>
          </a:prstGeom>
          <a:solidFill>
            <a:schemeClr val="tx2">
              <a:lumMod val="60000"/>
              <a:lumOff val="4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54" name="Rectangle 53">
            <a:extLst>
              <a:ext uri="{FF2B5EF4-FFF2-40B4-BE49-F238E27FC236}">
                <a16:creationId xmlns:a16="http://schemas.microsoft.com/office/drawing/2014/main" id="{4A82A414-F585-A746-AEED-61CC93B6C636}"/>
              </a:ext>
            </a:extLst>
          </p:cNvPr>
          <p:cNvSpPr/>
          <p:nvPr/>
        </p:nvSpPr>
        <p:spPr>
          <a:xfrm>
            <a:off x="5508860" y="6020131"/>
            <a:ext cx="212389" cy="212389"/>
          </a:xfrm>
          <a:prstGeom prst="rect">
            <a:avLst/>
          </a:prstGeom>
          <a:solidFill>
            <a:srgbClr val="0070C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55" name="Rectangle 54">
            <a:extLst>
              <a:ext uri="{FF2B5EF4-FFF2-40B4-BE49-F238E27FC236}">
                <a16:creationId xmlns:a16="http://schemas.microsoft.com/office/drawing/2014/main" id="{0D29E6DE-E1C7-D84E-A4F1-6544CDADCA40}"/>
              </a:ext>
            </a:extLst>
          </p:cNvPr>
          <p:cNvSpPr/>
          <p:nvPr/>
        </p:nvSpPr>
        <p:spPr>
          <a:xfrm>
            <a:off x="5249553" y="6382708"/>
            <a:ext cx="212389" cy="212389"/>
          </a:xfrm>
          <a:prstGeom prst="rect">
            <a:avLst/>
          </a:prstGeom>
          <a:solidFill>
            <a:schemeClr val="accent2">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56" name="Rectangle 55">
            <a:extLst>
              <a:ext uri="{FF2B5EF4-FFF2-40B4-BE49-F238E27FC236}">
                <a16:creationId xmlns:a16="http://schemas.microsoft.com/office/drawing/2014/main" id="{71B1D497-FC83-7E42-A5EF-31A04AFD22A7}"/>
              </a:ext>
            </a:extLst>
          </p:cNvPr>
          <p:cNvSpPr/>
          <p:nvPr/>
        </p:nvSpPr>
        <p:spPr>
          <a:xfrm>
            <a:off x="6805405" y="6382708"/>
            <a:ext cx="212389" cy="212389"/>
          </a:xfrm>
          <a:prstGeom prst="rect">
            <a:avLst/>
          </a:prstGeom>
          <a:solidFill>
            <a:schemeClr val="accent2">
              <a:lumMod val="40000"/>
              <a:lumOff val="6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57" name="Rectangle 56">
            <a:extLst>
              <a:ext uri="{FF2B5EF4-FFF2-40B4-BE49-F238E27FC236}">
                <a16:creationId xmlns:a16="http://schemas.microsoft.com/office/drawing/2014/main" id="{D3383A07-3FA2-674A-AC1F-AEA33A411113}"/>
              </a:ext>
            </a:extLst>
          </p:cNvPr>
          <p:cNvSpPr/>
          <p:nvPr/>
        </p:nvSpPr>
        <p:spPr>
          <a:xfrm>
            <a:off x="6546095" y="6382708"/>
            <a:ext cx="212389" cy="212389"/>
          </a:xfrm>
          <a:prstGeom prst="rect">
            <a:avLst/>
          </a:prstGeom>
          <a:solidFill>
            <a:schemeClr val="accent2">
              <a:lumMod val="40000"/>
              <a:lumOff val="6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58" name="Rectangle 57">
            <a:extLst>
              <a:ext uri="{FF2B5EF4-FFF2-40B4-BE49-F238E27FC236}">
                <a16:creationId xmlns:a16="http://schemas.microsoft.com/office/drawing/2014/main" id="{9E6E0845-DD15-704C-B2D5-EE9D297B4D1A}"/>
              </a:ext>
            </a:extLst>
          </p:cNvPr>
          <p:cNvSpPr/>
          <p:nvPr/>
        </p:nvSpPr>
        <p:spPr>
          <a:xfrm>
            <a:off x="6286789" y="6382708"/>
            <a:ext cx="212389" cy="212389"/>
          </a:xfrm>
          <a:prstGeom prst="rect">
            <a:avLst/>
          </a:prstGeom>
          <a:solidFill>
            <a:schemeClr val="accent2">
              <a:lumMod val="40000"/>
              <a:lumOff val="6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59" name="Rectangle 58">
            <a:extLst>
              <a:ext uri="{FF2B5EF4-FFF2-40B4-BE49-F238E27FC236}">
                <a16:creationId xmlns:a16="http://schemas.microsoft.com/office/drawing/2014/main" id="{6FB62235-409D-3F4A-909B-0F27321E3663}"/>
              </a:ext>
            </a:extLst>
          </p:cNvPr>
          <p:cNvSpPr/>
          <p:nvPr/>
        </p:nvSpPr>
        <p:spPr>
          <a:xfrm>
            <a:off x="6027480" y="6382708"/>
            <a:ext cx="212389" cy="212389"/>
          </a:xfrm>
          <a:prstGeom prst="rect">
            <a:avLst/>
          </a:prstGeom>
          <a:solidFill>
            <a:schemeClr val="accent2">
              <a:lumMod val="60000"/>
              <a:lumOff val="4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60" name="Rectangle 59">
            <a:extLst>
              <a:ext uri="{FF2B5EF4-FFF2-40B4-BE49-F238E27FC236}">
                <a16:creationId xmlns:a16="http://schemas.microsoft.com/office/drawing/2014/main" id="{DA937775-2292-B44F-8BC9-A62641C5FD66}"/>
              </a:ext>
            </a:extLst>
          </p:cNvPr>
          <p:cNvSpPr/>
          <p:nvPr/>
        </p:nvSpPr>
        <p:spPr>
          <a:xfrm>
            <a:off x="5768169" y="6382708"/>
            <a:ext cx="212389" cy="212389"/>
          </a:xfrm>
          <a:prstGeom prst="rect">
            <a:avLst/>
          </a:prstGeom>
          <a:solidFill>
            <a:schemeClr val="accent2">
              <a:lumMod val="60000"/>
              <a:lumOff val="4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61" name="Rectangle 60">
            <a:extLst>
              <a:ext uri="{FF2B5EF4-FFF2-40B4-BE49-F238E27FC236}">
                <a16:creationId xmlns:a16="http://schemas.microsoft.com/office/drawing/2014/main" id="{62C7E7C3-2726-1741-9E2F-50D23B77FCFF}"/>
              </a:ext>
            </a:extLst>
          </p:cNvPr>
          <p:cNvSpPr/>
          <p:nvPr/>
        </p:nvSpPr>
        <p:spPr>
          <a:xfrm>
            <a:off x="5508860" y="6382708"/>
            <a:ext cx="212389" cy="212389"/>
          </a:xfrm>
          <a:prstGeom prst="rect">
            <a:avLst/>
          </a:prstGeom>
          <a:solidFill>
            <a:schemeClr val="accent2">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62" name="Rectangle 61">
            <a:extLst>
              <a:ext uri="{FF2B5EF4-FFF2-40B4-BE49-F238E27FC236}">
                <a16:creationId xmlns:a16="http://schemas.microsoft.com/office/drawing/2014/main" id="{28F1CDB1-4F6D-5949-8B19-D8F1283D7DCA}"/>
              </a:ext>
            </a:extLst>
          </p:cNvPr>
          <p:cNvSpPr/>
          <p:nvPr/>
        </p:nvSpPr>
        <p:spPr>
          <a:xfrm>
            <a:off x="5249553" y="6745285"/>
            <a:ext cx="212389" cy="212389"/>
          </a:xfrm>
          <a:prstGeom prst="rect">
            <a:avLst/>
          </a:prstGeom>
          <a:solidFill>
            <a:srgbClr val="7030A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63" name="Rectangle 62">
            <a:extLst>
              <a:ext uri="{FF2B5EF4-FFF2-40B4-BE49-F238E27FC236}">
                <a16:creationId xmlns:a16="http://schemas.microsoft.com/office/drawing/2014/main" id="{DB833B74-FF1C-844A-8055-C3AB8872B04F}"/>
              </a:ext>
            </a:extLst>
          </p:cNvPr>
          <p:cNvSpPr/>
          <p:nvPr/>
        </p:nvSpPr>
        <p:spPr>
          <a:xfrm>
            <a:off x="6805405" y="6745285"/>
            <a:ext cx="212389" cy="212389"/>
          </a:xfrm>
          <a:prstGeom prst="rect">
            <a:avLst/>
          </a:prstGeom>
          <a:solidFill>
            <a:schemeClr val="accent4">
              <a:lumMod val="20000"/>
              <a:lumOff val="8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64" name="Rectangle 63">
            <a:extLst>
              <a:ext uri="{FF2B5EF4-FFF2-40B4-BE49-F238E27FC236}">
                <a16:creationId xmlns:a16="http://schemas.microsoft.com/office/drawing/2014/main" id="{2F007B03-F682-A349-9B39-CFA047B7A109}"/>
              </a:ext>
            </a:extLst>
          </p:cNvPr>
          <p:cNvSpPr/>
          <p:nvPr/>
        </p:nvSpPr>
        <p:spPr>
          <a:xfrm>
            <a:off x="6546095" y="6745285"/>
            <a:ext cx="212389" cy="212389"/>
          </a:xfrm>
          <a:prstGeom prst="rect">
            <a:avLst/>
          </a:prstGeom>
          <a:solidFill>
            <a:schemeClr val="accent4">
              <a:lumMod val="40000"/>
              <a:lumOff val="6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65" name="Rectangle 64">
            <a:extLst>
              <a:ext uri="{FF2B5EF4-FFF2-40B4-BE49-F238E27FC236}">
                <a16:creationId xmlns:a16="http://schemas.microsoft.com/office/drawing/2014/main" id="{A5711889-87D6-4C42-A324-3D2ED9A6776D}"/>
              </a:ext>
            </a:extLst>
          </p:cNvPr>
          <p:cNvSpPr/>
          <p:nvPr/>
        </p:nvSpPr>
        <p:spPr>
          <a:xfrm>
            <a:off x="6286789" y="6745285"/>
            <a:ext cx="212389" cy="212389"/>
          </a:xfrm>
          <a:prstGeom prst="rect">
            <a:avLst/>
          </a:prstGeom>
          <a:solidFill>
            <a:schemeClr val="accent4">
              <a:lumMod val="40000"/>
              <a:lumOff val="6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66" name="Rectangle 65">
            <a:extLst>
              <a:ext uri="{FF2B5EF4-FFF2-40B4-BE49-F238E27FC236}">
                <a16:creationId xmlns:a16="http://schemas.microsoft.com/office/drawing/2014/main" id="{799472C5-F5E6-C74D-BBE9-B8B5A3A0F4EE}"/>
              </a:ext>
            </a:extLst>
          </p:cNvPr>
          <p:cNvSpPr/>
          <p:nvPr/>
        </p:nvSpPr>
        <p:spPr>
          <a:xfrm>
            <a:off x="6027480" y="6745285"/>
            <a:ext cx="212389" cy="212389"/>
          </a:xfrm>
          <a:prstGeom prst="rect">
            <a:avLst/>
          </a:prstGeom>
          <a:solidFill>
            <a:schemeClr val="accent4">
              <a:lumMod val="60000"/>
              <a:lumOff val="4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67" name="Rectangle 66">
            <a:extLst>
              <a:ext uri="{FF2B5EF4-FFF2-40B4-BE49-F238E27FC236}">
                <a16:creationId xmlns:a16="http://schemas.microsoft.com/office/drawing/2014/main" id="{EC61EA68-4DA1-A74E-86DA-74D268BAB7FE}"/>
              </a:ext>
            </a:extLst>
          </p:cNvPr>
          <p:cNvSpPr/>
          <p:nvPr/>
        </p:nvSpPr>
        <p:spPr>
          <a:xfrm>
            <a:off x="5768169" y="6745285"/>
            <a:ext cx="212389" cy="212389"/>
          </a:xfrm>
          <a:prstGeom prst="rect">
            <a:avLst/>
          </a:prstGeom>
          <a:solidFill>
            <a:schemeClr val="accent4">
              <a:lumMod val="60000"/>
              <a:lumOff val="40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68" name="Rectangle 67">
            <a:extLst>
              <a:ext uri="{FF2B5EF4-FFF2-40B4-BE49-F238E27FC236}">
                <a16:creationId xmlns:a16="http://schemas.microsoft.com/office/drawing/2014/main" id="{1B2C5B4B-8F77-0546-9283-26044D141089}"/>
              </a:ext>
            </a:extLst>
          </p:cNvPr>
          <p:cNvSpPr/>
          <p:nvPr/>
        </p:nvSpPr>
        <p:spPr>
          <a:xfrm>
            <a:off x="5508860" y="6745285"/>
            <a:ext cx="212389" cy="212389"/>
          </a:xfrm>
          <a:prstGeom prst="rect">
            <a:avLst/>
          </a:prstGeom>
          <a:solidFill>
            <a:srgbClr val="7030A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uk-UA"/>
          </a:p>
        </p:txBody>
      </p:sp>
      <p:sp>
        <p:nvSpPr>
          <p:cNvPr id="69" name="TextBox 105">
            <a:extLst>
              <a:ext uri="{FF2B5EF4-FFF2-40B4-BE49-F238E27FC236}">
                <a16:creationId xmlns:a16="http://schemas.microsoft.com/office/drawing/2014/main" id="{CFC0EFCD-4B30-DF40-B7D2-03EF9ABEFAE7}"/>
              </a:ext>
            </a:extLst>
          </p:cNvPr>
          <p:cNvSpPr txBox="1"/>
          <p:nvPr/>
        </p:nvSpPr>
        <p:spPr>
          <a:xfrm>
            <a:off x="4227775" y="5452968"/>
            <a:ext cx="854006" cy="461665"/>
          </a:xfrm>
          <a:prstGeom prst="rect">
            <a:avLst/>
          </a:prstGeom>
          <a:noFill/>
        </p:spPr>
        <p:txBody>
          <a:bodyPr wrap="square" rtlCol="0">
            <a:spAutoFit/>
          </a:bodyPr>
          <a:lstStyle/>
          <a:p>
            <a:r>
              <a:rPr lang="en-US" sz="2400" dirty="0" err="1">
                <a:latin typeface="Amatic" panose="02000803000000000000" pitchFamily="2" charset="0"/>
              </a:rPr>
              <a:t>creatif</a:t>
            </a:r>
            <a:endParaRPr lang="en-US" sz="2000" dirty="0">
              <a:latin typeface="Amatic" panose="02000803000000000000" pitchFamily="2" charset="0"/>
            </a:endParaRPr>
          </a:p>
        </p:txBody>
      </p:sp>
      <p:sp>
        <p:nvSpPr>
          <p:cNvPr id="70" name="TextBox 106">
            <a:extLst>
              <a:ext uri="{FF2B5EF4-FFF2-40B4-BE49-F238E27FC236}">
                <a16:creationId xmlns:a16="http://schemas.microsoft.com/office/drawing/2014/main" id="{6F8E4C83-B755-D040-99B3-4AAE85BBB3A1}"/>
              </a:ext>
            </a:extLst>
          </p:cNvPr>
          <p:cNvSpPr txBox="1"/>
          <p:nvPr/>
        </p:nvSpPr>
        <p:spPr>
          <a:xfrm>
            <a:off x="4227775" y="5810084"/>
            <a:ext cx="854006" cy="461665"/>
          </a:xfrm>
          <a:prstGeom prst="rect">
            <a:avLst/>
          </a:prstGeom>
          <a:noFill/>
        </p:spPr>
        <p:txBody>
          <a:bodyPr wrap="square" rtlCol="0">
            <a:spAutoFit/>
          </a:bodyPr>
          <a:lstStyle/>
          <a:p>
            <a:r>
              <a:rPr lang="en-US" sz="2400" dirty="0">
                <a:latin typeface="Amatic" panose="02000803000000000000" pitchFamily="2" charset="0"/>
              </a:rPr>
              <a:t>Leader</a:t>
            </a:r>
            <a:endParaRPr lang="en-US" sz="2000" dirty="0">
              <a:latin typeface="Amatic" panose="02000803000000000000" pitchFamily="2" charset="0"/>
            </a:endParaRPr>
          </a:p>
        </p:txBody>
      </p:sp>
      <p:sp>
        <p:nvSpPr>
          <p:cNvPr id="71" name="TextBox 107">
            <a:extLst>
              <a:ext uri="{FF2B5EF4-FFF2-40B4-BE49-F238E27FC236}">
                <a16:creationId xmlns:a16="http://schemas.microsoft.com/office/drawing/2014/main" id="{6931E4B8-3D2E-9641-8D46-61AB167DBDEE}"/>
              </a:ext>
            </a:extLst>
          </p:cNvPr>
          <p:cNvSpPr txBox="1"/>
          <p:nvPr/>
        </p:nvSpPr>
        <p:spPr>
          <a:xfrm>
            <a:off x="4227775" y="6180850"/>
            <a:ext cx="854006" cy="461665"/>
          </a:xfrm>
          <a:prstGeom prst="rect">
            <a:avLst/>
          </a:prstGeom>
          <a:noFill/>
        </p:spPr>
        <p:txBody>
          <a:bodyPr wrap="square" rtlCol="0">
            <a:spAutoFit/>
          </a:bodyPr>
          <a:lstStyle/>
          <a:p>
            <a:r>
              <a:rPr lang="en-US" sz="2400" dirty="0" err="1">
                <a:latin typeface="Amatic" panose="02000803000000000000" pitchFamily="2" charset="0"/>
              </a:rPr>
              <a:t>Serieux</a:t>
            </a:r>
            <a:endParaRPr lang="en-US" sz="2000" dirty="0">
              <a:latin typeface="Amatic" panose="02000803000000000000" pitchFamily="2" charset="0"/>
            </a:endParaRPr>
          </a:p>
        </p:txBody>
      </p:sp>
      <p:sp>
        <p:nvSpPr>
          <p:cNvPr id="72" name="TextBox 108">
            <a:extLst>
              <a:ext uri="{FF2B5EF4-FFF2-40B4-BE49-F238E27FC236}">
                <a16:creationId xmlns:a16="http://schemas.microsoft.com/office/drawing/2014/main" id="{A6604797-B283-214F-A9F9-400D1C5EFEFF}"/>
              </a:ext>
            </a:extLst>
          </p:cNvPr>
          <p:cNvSpPr txBox="1"/>
          <p:nvPr/>
        </p:nvSpPr>
        <p:spPr>
          <a:xfrm>
            <a:off x="4227775" y="6551615"/>
            <a:ext cx="974856" cy="461665"/>
          </a:xfrm>
          <a:prstGeom prst="rect">
            <a:avLst/>
          </a:prstGeom>
          <a:noFill/>
        </p:spPr>
        <p:txBody>
          <a:bodyPr wrap="square" rtlCol="0">
            <a:spAutoFit/>
          </a:bodyPr>
          <a:lstStyle/>
          <a:p>
            <a:r>
              <a:rPr lang="en-US" sz="2400">
                <a:latin typeface="Amatic" panose="02000803000000000000" pitchFamily="2" charset="0"/>
              </a:rPr>
              <a:t>ORganise</a:t>
            </a:r>
            <a:endParaRPr lang="en-US" sz="2000" dirty="0">
              <a:latin typeface="Amatic" panose="02000803000000000000" pitchFamily="2" charset="0"/>
            </a:endParaRPr>
          </a:p>
        </p:txBody>
      </p:sp>
    </p:spTree>
    <p:extLst>
      <p:ext uri="{BB962C8B-B14F-4D97-AF65-F5344CB8AC3E}">
        <p14:creationId xmlns:p14="http://schemas.microsoft.com/office/powerpoint/2010/main" val="88509291"/>
      </p:ext>
    </p:extLst>
  </p:cSld>
  <p:clrMapOvr>
    <a:masterClrMapping/>
  </p:clrMapOvr>
</p:sld>
</file>

<file path=ppt/theme/theme1.xml><?xml version="1.0" encoding="utf-8"?>
<a:theme xmlns:a="http://schemas.openxmlformats.org/drawingml/2006/main" name="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4</TotalTime>
  <Words>200</Words>
  <Application>Microsoft Macintosh PowerPoint</Application>
  <PresentationFormat>Personnalisé</PresentationFormat>
  <Paragraphs>24</Paragraphs>
  <Slides>1</Slides>
  <Notes>0</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1</vt:i4>
      </vt:variant>
    </vt:vector>
  </HeadingPairs>
  <TitlesOfParts>
    <vt:vector size="8" baseType="lpstr">
      <vt:lpstr>Amatic</vt:lpstr>
      <vt:lpstr>Arial</vt:lpstr>
      <vt:lpstr>Calibri</vt:lpstr>
      <vt:lpstr>Calibri Light</vt:lpstr>
      <vt:lpstr>Jenna Sue</vt:lpstr>
      <vt:lpstr>Kozuka Gothic Pro L</vt:lpstr>
      <vt:lpstr>Thème Office</vt:lpstr>
      <vt:lpstr>Présentation PowerPoint</vt:lpstr>
    </vt:vector>
  </TitlesOfParts>
  <Company/>
  <LinksUpToDate>false</LinksUpToDate>
  <SharedDoc>false</SharedDoc>
  <HyperlinksChanged>false</HyperlinksChanged>
  <AppVersion>16.0013</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Axel Maille</dc:creator>
  <cp:lastModifiedBy>Axel Maille</cp:lastModifiedBy>
  <cp:revision>3</cp:revision>
  <dcterms:created xsi:type="dcterms:W3CDTF">2018-05-25T08:51:48Z</dcterms:created>
  <dcterms:modified xsi:type="dcterms:W3CDTF">2018-05-25T08:55:54Z</dcterms:modified>
</cp:coreProperties>
</file>