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75F"/>
    <a:srgbClr val="61C3C7"/>
    <a:srgbClr val="8EEFF4"/>
    <a:srgbClr val="84D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34"/>
  </p:normalViewPr>
  <p:slideViewPr>
    <p:cSldViewPr snapToGrid="0" snapToObjects="1">
      <p:cViewPr varScale="1">
        <p:scale>
          <a:sx n="79" d="100"/>
          <a:sy n="79" d="100"/>
        </p:scale>
        <p:origin x="344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32A75-B273-4A46-A983-F684874C6E74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E8877-DDBC-2245-B4C3-33E110F918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9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801640" y="672858"/>
            <a:ext cx="3575716" cy="704356"/>
          </a:xfrm>
          <a:prstGeom prst="rect">
            <a:avLst/>
          </a:prstGeom>
          <a:solidFill>
            <a:srgbClr val="FF67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07" r="10762"/>
          <a:stretch/>
        </p:blipFill>
        <p:spPr>
          <a:xfrm>
            <a:off x="217282" y="364332"/>
            <a:ext cx="1964601" cy="2025765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13" name="TextBox 203"/>
          <p:cNvSpPr txBox="1"/>
          <p:nvPr/>
        </p:nvSpPr>
        <p:spPr>
          <a:xfrm>
            <a:off x="5999265" y="1042541"/>
            <a:ext cx="16663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mail@mail.com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TextBox 204"/>
          <p:cNvSpPr txBox="1"/>
          <p:nvPr/>
        </p:nvSpPr>
        <p:spPr>
          <a:xfrm>
            <a:off x="5999265" y="672858"/>
            <a:ext cx="10944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01.02.03.04.05</a:t>
            </a:r>
          </a:p>
        </p:txBody>
      </p:sp>
      <p:sp>
        <p:nvSpPr>
          <p:cNvPr id="15" name="TextBox 205"/>
          <p:cNvSpPr txBox="1"/>
          <p:nvPr/>
        </p:nvSpPr>
        <p:spPr>
          <a:xfrm>
            <a:off x="6011016" y="1873670"/>
            <a:ext cx="169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LinkedIn.com</a:t>
            </a: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/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moi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TextBox 206"/>
          <p:cNvSpPr txBox="1"/>
          <p:nvPr/>
        </p:nvSpPr>
        <p:spPr>
          <a:xfrm>
            <a:off x="6011016" y="1414868"/>
            <a:ext cx="169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12 rue de la </a:t>
            </a:r>
            <a:r>
              <a:rPr lang="en-GB" sz="1000" dirty="0" err="1">
                <a:latin typeface="Lato" panose="020F0502020204030203" pitchFamily="34" charset="0"/>
                <a:cs typeface="Lato" panose="020F0502020204030203" pitchFamily="34" charset="0"/>
              </a:rPr>
              <a:t>Réussite</a:t>
            </a:r>
            <a:b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dirty="0">
                <a:latin typeface="Lato" panose="020F0502020204030203" pitchFamily="34" charset="0"/>
                <a:cs typeface="Lato" panose="020F0502020204030203" pitchFamily="34" charset="0"/>
              </a:rPr>
              <a:t>75012 Paris</a:t>
            </a:r>
          </a:p>
        </p:txBody>
      </p:sp>
      <p:pic>
        <p:nvPicPr>
          <p:cNvPr id="17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400" y="1874347"/>
            <a:ext cx="295159" cy="295159"/>
          </a:xfrm>
          <a:prstGeom prst="rect">
            <a:avLst/>
          </a:prstGeom>
        </p:spPr>
      </p:pic>
      <p:pic>
        <p:nvPicPr>
          <p:cNvPr id="18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623" y="1032296"/>
            <a:ext cx="279210" cy="279210"/>
          </a:xfrm>
          <a:prstGeom prst="rect">
            <a:avLst/>
          </a:prstGeom>
        </p:spPr>
      </p:pic>
      <p:pic>
        <p:nvPicPr>
          <p:cNvPr id="1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606" y="667834"/>
            <a:ext cx="251245" cy="251245"/>
          </a:xfrm>
          <a:prstGeom prst="rect">
            <a:avLst/>
          </a:prstGeom>
        </p:spPr>
      </p:pic>
      <p:pic>
        <p:nvPicPr>
          <p:cNvPr id="20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623" y="1458416"/>
            <a:ext cx="302713" cy="302713"/>
          </a:xfrm>
          <a:prstGeom prst="rect">
            <a:avLst/>
          </a:prstGeom>
        </p:spPr>
      </p:pic>
      <p:cxnSp>
        <p:nvCxnSpPr>
          <p:cNvPr id="21" name="Straight Connector 123"/>
          <p:cNvCxnSpPr/>
          <p:nvPr/>
        </p:nvCxnSpPr>
        <p:spPr>
          <a:xfrm rot="5400000">
            <a:off x="4197447" y="1544241"/>
            <a:ext cx="23614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8"/>
          <p:cNvSpPr/>
          <p:nvPr/>
        </p:nvSpPr>
        <p:spPr>
          <a:xfrm>
            <a:off x="2080727" y="1464132"/>
            <a:ext cx="318838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/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58056" y="827097"/>
            <a:ext cx="449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>
                <a:solidFill>
                  <a:schemeClr val="bg1"/>
                </a:solidFill>
                <a:latin typeface="Antonio" charset="0"/>
                <a:ea typeface="Antonio" charset="0"/>
                <a:cs typeface="Antonio" charset="0"/>
              </a:rPr>
              <a:t>Titre du poste recherché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86836" y="51277"/>
            <a:ext cx="449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000" dirty="0">
                <a:latin typeface="Antonio" charset="0"/>
                <a:ea typeface="Antonio" charset="0"/>
                <a:cs typeface="Antonio" charset="0"/>
              </a:rPr>
              <a:t>Yohan BENASSI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0" y="2746902"/>
            <a:ext cx="7562850" cy="7944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7" name="Tableau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203751"/>
              </p:ext>
            </p:extLst>
          </p:nvPr>
        </p:nvGraphicFramePr>
        <p:xfrm>
          <a:off x="318010" y="3116585"/>
          <a:ext cx="4091028" cy="3855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1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2000" dirty="0">
                          <a:solidFill>
                            <a:schemeClr val="tx1"/>
                          </a:solidFill>
                          <a:latin typeface="Antonio" charset="0"/>
                          <a:ea typeface="Antonio" charset="0"/>
                          <a:cs typeface="Antonio" charset="0"/>
                        </a:rPr>
                        <a:t>EXPERIENCES PROFESSIONNELLES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b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</a:b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ENTREPRISE </a:t>
                      </a:r>
                      <a:r>
                        <a:rPr lang="en-US" sz="1100" b="1" kern="1200" dirty="0">
                          <a:solidFill>
                            <a:srgbClr val="61C3C7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rgbClr val="61C3C7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ENTREPRISE </a:t>
                      </a:r>
                      <a:r>
                        <a:rPr lang="en-US" sz="1100" kern="1200" dirty="0">
                          <a:solidFill>
                            <a:srgbClr val="61C3C7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Times New Roman"/>
                      </a:endParaRP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10347"/>
              </p:ext>
            </p:extLst>
          </p:nvPr>
        </p:nvGraphicFramePr>
        <p:xfrm>
          <a:off x="4593866" y="3116585"/>
          <a:ext cx="2729934" cy="335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9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2000" dirty="0">
                          <a:solidFill>
                            <a:schemeClr val="tx1"/>
                          </a:solidFill>
                          <a:latin typeface="Antonio" charset="0"/>
                          <a:ea typeface="Antonio" charset="0"/>
                          <a:cs typeface="Antonio" charset="0"/>
                        </a:rPr>
                        <a:t>FORMATIONS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b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 Black"/>
                        </a:rPr>
                      </a:b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rgbClr val="61C3C7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rgbClr val="61C3C7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rgbClr val="61C3C7"/>
                          </a:solidFill>
                          <a:effectLst/>
                          <a:latin typeface="Antonio" charset="0"/>
                          <a:ea typeface="Antonio" charset="0"/>
                          <a:cs typeface="Antonio" charset="0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  <a:p>
                      <a:pPr algn="l"/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0" name="Connecteur droit 29"/>
          <p:cNvCxnSpPr/>
          <p:nvPr/>
        </p:nvCxnSpPr>
        <p:spPr>
          <a:xfrm>
            <a:off x="0" y="6972305"/>
            <a:ext cx="756285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50"/>
          <p:cNvSpPr txBox="1"/>
          <p:nvPr/>
        </p:nvSpPr>
        <p:spPr>
          <a:xfrm>
            <a:off x="367647" y="7173796"/>
            <a:ext cx="163177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  <a:latin typeface="Antonio" charset="0"/>
                <a:ea typeface="Antonio" charset="0"/>
                <a:cs typeface="Antonio" charset="0"/>
              </a:rPr>
              <a:t>COMPETENCES</a:t>
            </a:r>
            <a:endParaRPr lang="en-US" sz="2000" dirty="0"/>
          </a:p>
        </p:txBody>
      </p:sp>
      <p:sp>
        <p:nvSpPr>
          <p:cNvPr id="32" name="TextBox 152"/>
          <p:cNvSpPr txBox="1"/>
          <p:nvPr/>
        </p:nvSpPr>
        <p:spPr>
          <a:xfrm>
            <a:off x="367647" y="7592683"/>
            <a:ext cx="1066800" cy="13563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PHOTOSHOP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FIREWORKS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DREAMWEAVER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INDESIGN</a:t>
            </a:r>
          </a:p>
        </p:txBody>
      </p:sp>
      <p:cxnSp>
        <p:nvCxnSpPr>
          <p:cNvPr id="33" name="Straight Connector 193"/>
          <p:cNvCxnSpPr/>
          <p:nvPr/>
        </p:nvCxnSpPr>
        <p:spPr>
          <a:xfrm>
            <a:off x="393047" y="7543499"/>
            <a:ext cx="38862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507143" y="7661757"/>
            <a:ext cx="2772104" cy="1681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459846" y="7660963"/>
            <a:ext cx="2115553" cy="1681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507143" y="7948618"/>
            <a:ext cx="2772104" cy="1681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59846" y="7947824"/>
            <a:ext cx="2362201" cy="1681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507143" y="8222938"/>
            <a:ext cx="2772104" cy="1681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459846" y="8222144"/>
            <a:ext cx="1524001" cy="1681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507143" y="8489638"/>
            <a:ext cx="2772104" cy="1681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459846" y="8488844"/>
            <a:ext cx="2438401" cy="1681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507143" y="8771578"/>
            <a:ext cx="2772104" cy="1681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459846" y="8770784"/>
            <a:ext cx="1905001" cy="1681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0"/>
          <p:cNvSpPr txBox="1"/>
          <p:nvPr/>
        </p:nvSpPr>
        <p:spPr>
          <a:xfrm>
            <a:off x="4629149" y="7175222"/>
            <a:ext cx="11430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>
                <a:latin typeface="Antonio" charset="0"/>
                <a:ea typeface="Antonio" charset="0"/>
                <a:cs typeface="Antonio" charset="0"/>
              </a:rPr>
              <a:t>LANGUES</a:t>
            </a:r>
          </a:p>
        </p:txBody>
      </p:sp>
      <p:cxnSp>
        <p:nvCxnSpPr>
          <p:cNvPr id="46" name="Straight Connector 118"/>
          <p:cNvCxnSpPr/>
          <p:nvPr/>
        </p:nvCxnSpPr>
        <p:spPr>
          <a:xfrm>
            <a:off x="4597553" y="7553452"/>
            <a:ext cx="2349193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212"/>
          <p:cNvSpPr/>
          <p:nvPr/>
        </p:nvSpPr>
        <p:spPr>
          <a:xfrm>
            <a:off x="4552950" y="7696859"/>
            <a:ext cx="838200" cy="838200"/>
          </a:xfrm>
          <a:prstGeom prst="ellipse">
            <a:avLst/>
          </a:prstGeom>
          <a:solidFill>
            <a:srgbClr val="FF67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213"/>
          <p:cNvSpPr/>
          <p:nvPr/>
        </p:nvSpPr>
        <p:spPr>
          <a:xfrm>
            <a:off x="5469003" y="7702382"/>
            <a:ext cx="838200" cy="838200"/>
          </a:xfrm>
          <a:prstGeom prst="ellipse">
            <a:avLst/>
          </a:prstGeom>
          <a:solidFill>
            <a:srgbClr val="FF67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214"/>
          <p:cNvSpPr/>
          <p:nvPr/>
        </p:nvSpPr>
        <p:spPr>
          <a:xfrm>
            <a:off x="6402453" y="7711596"/>
            <a:ext cx="838200" cy="838200"/>
          </a:xfrm>
          <a:prstGeom prst="ellipse">
            <a:avLst/>
          </a:prstGeom>
          <a:solidFill>
            <a:srgbClr val="FF67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582352" y="7982086"/>
            <a:ext cx="762000" cy="261610"/>
          </a:xfrm>
          <a:prstGeom prst="rect">
            <a:avLst/>
          </a:prstGeom>
          <a:solidFill>
            <a:srgbClr val="FF675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Allemand</a:t>
            </a:r>
          </a:p>
        </p:txBody>
      </p:sp>
      <p:sp>
        <p:nvSpPr>
          <p:cNvPr id="52" name="TextBox 216"/>
          <p:cNvSpPr txBox="1"/>
          <p:nvPr/>
        </p:nvSpPr>
        <p:spPr>
          <a:xfrm>
            <a:off x="5507103" y="7969082"/>
            <a:ext cx="762000" cy="261610"/>
          </a:xfrm>
          <a:prstGeom prst="rect">
            <a:avLst/>
          </a:prstGeom>
          <a:solidFill>
            <a:srgbClr val="FF675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Italien</a:t>
            </a:r>
          </a:p>
        </p:txBody>
      </p:sp>
      <p:sp>
        <p:nvSpPr>
          <p:cNvPr id="53" name="TextBox 217"/>
          <p:cNvSpPr txBox="1"/>
          <p:nvPr/>
        </p:nvSpPr>
        <p:spPr>
          <a:xfrm>
            <a:off x="6438900" y="7982086"/>
            <a:ext cx="762000" cy="261610"/>
          </a:xfrm>
          <a:prstGeom prst="rect">
            <a:avLst/>
          </a:prstGeom>
          <a:solidFill>
            <a:srgbClr val="FF675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</a:rPr>
              <a:t>Espagnol</a:t>
            </a:r>
          </a:p>
        </p:txBody>
      </p:sp>
      <p:sp>
        <p:nvSpPr>
          <p:cNvPr id="55" name="TextBox 150"/>
          <p:cNvSpPr txBox="1"/>
          <p:nvPr/>
        </p:nvSpPr>
        <p:spPr>
          <a:xfrm>
            <a:off x="365038" y="9262135"/>
            <a:ext cx="163177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  <a:latin typeface="Antonio" charset="0"/>
                <a:ea typeface="Antonio" charset="0"/>
                <a:cs typeface="Antonio" charset="0"/>
              </a:rPr>
              <a:t>PERSONNALITE</a:t>
            </a:r>
            <a:endParaRPr lang="en-US" sz="2000" dirty="0"/>
          </a:p>
        </p:txBody>
      </p:sp>
      <p:cxnSp>
        <p:nvCxnSpPr>
          <p:cNvPr id="56" name="Straight Connector 193"/>
          <p:cNvCxnSpPr/>
          <p:nvPr/>
        </p:nvCxnSpPr>
        <p:spPr>
          <a:xfrm>
            <a:off x="390438" y="9631838"/>
            <a:ext cx="38862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1504534" y="9750096"/>
            <a:ext cx="2772104" cy="168135"/>
          </a:xfrm>
          <a:prstGeom prst="rect">
            <a:avLst/>
          </a:prstGeom>
          <a:solidFill>
            <a:srgbClr val="8E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457237" y="9749302"/>
            <a:ext cx="2115553" cy="168135"/>
          </a:xfrm>
          <a:prstGeom prst="rect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1504534" y="10036957"/>
            <a:ext cx="2772104" cy="168135"/>
          </a:xfrm>
          <a:prstGeom prst="rect">
            <a:avLst/>
          </a:prstGeom>
          <a:solidFill>
            <a:srgbClr val="8E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457237" y="10036163"/>
            <a:ext cx="2362201" cy="168135"/>
          </a:xfrm>
          <a:prstGeom prst="rect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504534" y="10311277"/>
            <a:ext cx="2772104" cy="168135"/>
          </a:xfrm>
          <a:prstGeom prst="rect">
            <a:avLst/>
          </a:prstGeom>
          <a:solidFill>
            <a:srgbClr val="8E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1457237" y="10310483"/>
            <a:ext cx="1524001" cy="168135"/>
          </a:xfrm>
          <a:prstGeom prst="rect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152"/>
          <p:cNvSpPr txBox="1"/>
          <p:nvPr/>
        </p:nvSpPr>
        <p:spPr>
          <a:xfrm>
            <a:off x="322535" y="9679757"/>
            <a:ext cx="1066800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LEADERSHIP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CREATIF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ORGANISE</a:t>
            </a:r>
          </a:p>
        </p:txBody>
      </p:sp>
      <p:sp>
        <p:nvSpPr>
          <p:cNvPr id="64" name="TextBox 40"/>
          <p:cNvSpPr txBox="1"/>
          <p:nvPr/>
        </p:nvSpPr>
        <p:spPr>
          <a:xfrm>
            <a:off x="4629148" y="8950083"/>
            <a:ext cx="11430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>
                <a:latin typeface="Antonio" charset="0"/>
                <a:ea typeface="Antonio" charset="0"/>
                <a:cs typeface="Antonio" charset="0"/>
              </a:rPr>
              <a:t>HOBBIES</a:t>
            </a:r>
          </a:p>
        </p:txBody>
      </p:sp>
      <p:cxnSp>
        <p:nvCxnSpPr>
          <p:cNvPr id="65" name="Straight Connector 118"/>
          <p:cNvCxnSpPr/>
          <p:nvPr/>
        </p:nvCxnSpPr>
        <p:spPr>
          <a:xfrm>
            <a:off x="4597552" y="9328313"/>
            <a:ext cx="2349193" cy="158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50"/>
          <p:cNvSpPr/>
          <p:nvPr/>
        </p:nvSpPr>
        <p:spPr>
          <a:xfrm>
            <a:off x="4582352" y="9527226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8" name="Oval 51"/>
          <p:cNvSpPr/>
          <p:nvPr/>
        </p:nvSpPr>
        <p:spPr>
          <a:xfrm>
            <a:off x="5255237" y="9527226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9" name="Oval 52"/>
          <p:cNvSpPr/>
          <p:nvPr/>
        </p:nvSpPr>
        <p:spPr>
          <a:xfrm>
            <a:off x="5955286" y="9527226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0" name="Oval 53"/>
          <p:cNvSpPr/>
          <p:nvPr/>
        </p:nvSpPr>
        <p:spPr>
          <a:xfrm>
            <a:off x="6718709" y="9527226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1" name="Picture 5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421" y="9622295"/>
            <a:ext cx="397303" cy="397303"/>
          </a:xfrm>
          <a:prstGeom prst="rect">
            <a:avLst/>
          </a:prstGeom>
        </p:spPr>
      </p:pic>
      <p:sp>
        <p:nvSpPr>
          <p:cNvPr id="72" name="TextBox 55"/>
          <p:cNvSpPr txBox="1"/>
          <p:nvPr/>
        </p:nvSpPr>
        <p:spPr>
          <a:xfrm>
            <a:off x="4535510" y="10205837"/>
            <a:ext cx="7481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Ecriture</a:t>
            </a:r>
            <a:endParaRPr lang="en-US" sz="1200" dirty="0"/>
          </a:p>
        </p:txBody>
      </p:sp>
      <p:sp>
        <p:nvSpPr>
          <p:cNvPr id="73" name="TextBox 57"/>
          <p:cNvSpPr txBox="1"/>
          <p:nvPr/>
        </p:nvSpPr>
        <p:spPr>
          <a:xfrm>
            <a:off x="5200080" y="10205837"/>
            <a:ext cx="1036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Voyage</a:t>
            </a:r>
          </a:p>
        </p:txBody>
      </p:sp>
      <p:pic>
        <p:nvPicPr>
          <p:cNvPr id="74" name="Picture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911" y="9638851"/>
            <a:ext cx="364191" cy="364191"/>
          </a:xfrm>
          <a:prstGeom prst="rect">
            <a:avLst/>
          </a:prstGeom>
        </p:spPr>
      </p:pic>
      <p:sp>
        <p:nvSpPr>
          <p:cNvPr id="75" name="TextBox 60"/>
          <p:cNvSpPr txBox="1"/>
          <p:nvPr/>
        </p:nvSpPr>
        <p:spPr>
          <a:xfrm>
            <a:off x="5876366" y="10205837"/>
            <a:ext cx="10366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Musique</a:t>
            </a:r>
            <a:endParaRPr lang="en-US" sz="1200" dirty="0"/>
          </a:p>
        </p:txBody>
      </p:sp>
      <p:pic>
        <p:nvPicPr>
          <p:cNvPr id="76" name="Picture 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306" y="9622295"/>
            <a:ext cx="397303" cy="397303"/>
          </a:xfrm>
          <a:prstGeom prst="rect">
            <a:avLst/>
          </a:prstGeom>
        </p:spPr>
      </p:pic>
      <p:sp>
        <p:nvSpPr>
          <p:cNvPr id="77" name="TextBox 63"/>
          <p:cNvSpPr txBox="1"/>
          <p:nvPr/>
        </p:nvSpPr>
        <p:spPr>
          <a:xfrm>
            <a:off x="6744365" y="10205837"/>
            <a:ext cx="761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Sport</a:t>
            </a:r>
            <a:endParaRPr lang="en-US" sz="1200" dirty="0"/>
          </a:p>
        </p:txBody>
      </p:sp>
      <p:pic>
        <p:nvPicPr>
          <p:cNvPr id="78" name="Picture 4" descr="Image result for football icon 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285" y="9563686"/>
            <a:ext cx="515447" cy="51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81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962378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582</Words>
  <Application>Microsoft Macintosh PowerPoint</Application>
  <PresentationFormat>Personnalisé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Antonio</vt:lpstr>
      <vt:lpstr>Arial</vt:lpstr>
      <vt:lpstr>Calibri</vt:lpstr>
      <vt:lpstr>Calibri Light</vt:lpstr>
      <vt:lpstr>Lato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dcterms:created xsi:type="dcterms:W3CDTF">2017-11-29T15:23:21Z</dcterms:created>
  <dcterms:modified xsi:type="dcterms:W3CDTF">2022-08-03T09:06:26Z</dcterms:modified>
</cp:coreProperties>
</file>