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8"/>
    <p:restoredTop sz="96327"/>
  </p:normalViewPr>
  <p:slideViewPr>
    <p:cSldViewPr snapToGrid="0" snapToObjects="1" showGuides="1">
      <p:cViewPr varScale="1">
        <p:scale>
          <a:sx n="89" d="100"/>
          <a:sy n="89" d="100"/>
        </p:scale>
        <p:origin x="3144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2">
              <a:lumMod val="60000"/>
              <a:lumOff val="40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Pierre LECOACH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 Expert avec 15 ans d'Expérience en Entrainement Personnel et de Groupe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 passionné et dédié avec plus de 15 ans d'expérience dans l'entraînement individuel et de groupe. Expert dans la création de programmes d'entraînement personnalisés, avec un engagement fort à améliorer la santé et le bien-être des clients. Excellent communicateur avec une approche motivante et encourageante.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8" y="3406791"/>
            <a:ext cx="4142290" cy="20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 Indépendant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Paris, France, 2008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Création de programmes d'entraînement individuels basés sur les objectifs de santé et de fitness des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Coaching en personne et en ligne avec un suivi régulier des progrès.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Fitness Park, Paris, France, 2004-2008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Coaching de groupes dans divers cours de fitness tels que le yoga, le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pilates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spinning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et l'aérobic.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Encouragement et motivation des clients pour atteindre leurs objectifs de santé et de fitness.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0" y="6821255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84" y="7293607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communicateur avec une approche motivante.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Passionné de fitness et de bien-être.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Patience et capacité à travailler avec des personnes de tous niveaux de fitness.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Engagement fort envers l'amélioration de la santé et du bien-être des clients.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9" y="558634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148120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88874" y="7169941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4809196"/>
            <a:ext cx="2144334" cy="136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Science du Sport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de Paris, France, 2000-2004.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Certification de Coach Personnel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Fédération Française de Coaching Sportif, 2005.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614270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500" y="6535621"/>
            <a:ext cx="2158138" cy="84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(B2 -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0230" y="6062134"/>
            <a:ext cx="4051046" cy="7619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Conception de programmes d'entraînement personnalisés.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en coaching individuel et de groupe.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Expert en techniques de motivation.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09607" y="596825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957" y="734371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669" y="7721685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Jogging régulier pour maintenir un haut niveau de fitness personnel.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littérature sur la nutrition et le bien-être.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Entraînement pour les marathons.</a:t>
            </a:r>
          </a:p>
        </p:txBody>
      </p:sp>
      <p:pic>
        <p:nvPicPr>
          <p:cNvPr id="23" name="Image 2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4CF2F9B7-53FE-447D-57AC-3E6C10EB6C9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3323"/>
          <a:stretch/>
        </p:blipFill>
        <p:spPr>
          <a:xfrm>
            <a:off x="4644171" y="320799"/>
            <a:ext cx="2010862" cy="2008800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608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108</cp:revision>
  <cp:lastPrinted>2022-05-25T13:38:42Z</cp:lastPrinted>
  <dcterms:created xsi:type="dcterms:W3CDTF">2022-05-25T13:38:28Z</dcterms:created>
  <dcterms:modified xsi:type="dcterms:W3CDTF">2024-07-01T13:44:43Z</dcterms:modified>
</cp:coreProperties>
</file>