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01"/>
    <p:restoredTop sz="92159"/>
  </p:normalViewPr>
  <p:slideViewPr>
    <p:cSldViewPr snapToGrid="0" snapToObjects="1" showGuides="1">
      <p:cViewPr varScale="1">
        <p:scale>
          <a:sx n="226" d="100"/>
          <a:sy n="226" d="100"/>
        </p:scale>
        <p:origin x="1120" y="2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01/07/2023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01/07/2023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01/07/2023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01/07/2023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01/07/2023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01/07/2023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Éducateur Sportif Expérimenté spécialisé en Coaching de Performance et Entraînement Personnel</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61495" y="2187761"/>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Avec 15 ans d'expérience en tant qu'éducateur sportif, je suis passionné par le coaching et le développement des capacités athlétiques. Mon expertise en entraînement personnel et en nutrition sportive me permet d'aider mes clients à atteindre leurs objectifs de manière efficace et sécurisée. Leader naturel, je suis déterminé à inspirer les autres à adopter un mode de vie actif et sain.</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39362" y="1816647"/>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39362" y="3546406"/>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52536" y="3968190"/>
            <a:ext cx="4035583" cy="2793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2013 - Présent : Éducateur Sportif, Fitness Park, Paris</a:t>
            </a:r>
          </a:p>
          <a:p>
            <a:pPr marL="171450" indent="-171450">
              <a:buFont typeface="Arial" panose="020B0604020202020204" pitchFamily="34" charset="0"/>
              <a:buChar char="•"/>
            </a:pPr>
            <a:r>
              <a:rPr lang="fr-FR" sz="1100" dirty="0"/>
              <a:t>Conception et mise en œuvre de programmes de fitness personnalisés pour une clientèle diversifiée</a:t>
            </a:r>
          </a:p>
          <a:p>
            <a:pPr marL="171450" indent="-171450">
              <a:buFont typeface="Arial" panose="020B0604020202020204" pitchFamily="34" charset="0"/>
              <a:buChar char="•"/>
            </a:pPr>
            <a:r>
              <a:rPr lang="fr-FR" sz="1100" dirty="0"/>
              <a:t>Animation de cours collectifs de fitness, entraînant une augmentation de 25% de la fréquentation des cours</a:t>
            </a:r>
          </a:p>
          <a:p>
            <a:pPr marL="171450" indent="-171450">
              <a:buFont typeface="Arial" panose="020B0604020202020204" pitchFamily="34" charset="0"/>
              <a:buChar char="•"/>
            </a:pPr>
            <a:r>
              <a:rPr lang="fr-FR" sz="1100" dirty="0"/>
              <a:t>Fourniture de conseils nutritionnels aux clients pour soutenir leurs objectifs de fitness</a:t>
            </a:r>
          </a:p>
          <a:p>
            <a:pPr marL="171450" indent="-171450">
              <a:buFont typeface="Arial" panose="020B0604020202020204" pitchFamily="34" charset="0"/>
              <a:buChar char="•"/>
            </a:pPr>
            <a:r>
              <a:rPr lang="fr-FR" sz="1100" dirty="0"/>
              <a:t>Coaching et soutien des clients pour les aider à atteindre leurs objectifs de manière sécurisée et efficace</a:t>
            </a:r>
          </a:p>
          <a:p>
            <a:endParaRPr lang="fr-FR" sz="1100" b="1" dirty="0"/>
          </a:p>
          <a:p>
            <a:r>
              <a:rPr lang="fr-FR" sz="1100" b="1" dirty="0"/>
              <a:t>2008 - 2013 : Assistant Éducateur Sportif, Basic Fit, Paris</a:t>
            </a:r>
          </a:p>
          <a:p>
            <a:pPr marL="171450" indent="-171450">
              <a:buFont typeface="Arial" panose="020B0604020202020204" pitchFamily="34" charset="0"/>
              <a:buChar char="•"/>
            </a:pPr>
            <a:r>
              <a:rPr lang="fr-FR" sz="1100" dirty="0"/>
              <a:t>Aide à la conception de programmes de fitness pour les clients</a:t>
            </a:r>
          </a:p>
          <a:p>
            <a:pPr marL="171450" indent="-171450">
              <a:buFont typeface="Arial" panose="020B0604020202020204" pitchFamily="34" charset="0"/>
              <a:buChar char="•"/>
            </a:pPr>
            <a:r>
              <a:rPr lang="fr-FR" sz="1100" dirty="0"/>
              <a:t>Animation de cours collectifs de fitness et de sessions de formation en circuit</a:t>
            </a:r>
          </a:p>
          <a:p>
            <a:pPr marL="171450" indent="-171450">
              <a:buFont typeface="Arial" panose="020B0604020202020204" pitchFamily="34" charset="0"/>
              <a:buChar char="•"/>
            </a:pPr>
            <a:r>
              <a:rPr lang="fr-FR" sz="1100" dirty="0"/>
              <a:t>Fourniture d'un soutien et d'un coaching motivant aux clients pendant leurs séances d'entraînement</a:t>
            </a:r>
          </a:p>
          <a:p>
            <a:endParaRPr lang="fr-FR" sz="1100" dirty="0"/>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24881" y="2160394"/>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25731" y="3899961"/>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60394" y="199358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14390" y="259822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561" y="203054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880" y="235759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814" y="288605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19658" y="158858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8577" y="6928488"/>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80670" y="7353718"/>
            <a:ext cx="2259904" cy="2095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Conception et mise en œuvre de programmes de fitness personnalisés</a:t>
            </a:r>
          </a:p>
          <a:p>
            <a:pPr marL="171450" indent="-171450">
              <a:buFont typeface="Arial" panose="020B0604020202020204" pitchFamily="34" charset="0"/>
              <a:buChar char="•"/>
            </a:pPr>
            <a:r>
              <a:rPr lang="fr-FR" sz="1100" dirty="0"/>
              <a:t>Connaissance approfondie des techniques d'entraînement et de nutrition sportive</a:t>
            </a:r>
          </a:p>
          <a:p>
            <a:pPr marL="171450" indent="-171450">
              <a:buFont typeface="Arial" panose="020B0604020202020204" pitchFamily="34" charset="0"/>
              <a:buChar char="•"/>
            </a:pPr>
            <a:r>
              <a:rPr lang="fr-FR" sz="1100" dirty="0"/>
              <a:t>Capacité à enseigner et à motiver les clients de tous niveaux de fitness</a:t>
            </a:r>
          </a:p>
          <a:p>
            <a:pPr marL="171450" indent="-171450">
              <a:buFont typeface="Arial" panose="020B0604020202020204" pitchFamily="34" charset="0"/>
              <a:buChar char="•"/>
            </a:pPr>
            <a:r>
              <a:rPr lang="fr-FR" sz="1100" dirty="0"/>
              <a:t>Connaissance des premiers secours et des techniques de réanimation cardio-respiratoire (CPR)</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36726" y="319501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19658" y="3585546"/>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Passionné par le fitness et le bien-être</a:t>
            </a:r>
          </a:p>
          <a:p>
            <a:pPr marL="171450" indent="-171450">
              <a:buFont typeface="Arial" panose="020B0604020202020204" pitchFamily="34" charset="0"/>
              <a:buChar char="•"/>
            </a:pPr>
            <a:r>
              <a:rPr lang="fr-FR" sz="1100" dirty="0"/>
              <a:t>Excellentes compétences en communication et en motivation</a:t>
            </a:r>
          </a:p>
          <a:p>
            <a:pPr marL="171450" indent="-171450">
              <a:buFont typeface="Arial" panose="020B0604020202020204" pitchFamily="34" charset="0"/>
              <a:buChar char="•"/>
            </a:pPr>
            <a:r>
              <a:rPr lang="fr-FR" sz="1100" dirty="0"/>
              <a:t>Patience et capacité à travailler avec une clientèle diversifiée</a:t>
            </a:r>
          </a:p>
          <a:p>
            <a:pPr marL="171450" indent="-171450">
              <a:buFont typeface="Arial" panose="020B0604020202020204" pitchFamily="34" charset="0"/>
              <a:buChar char="•"/>
            </a:pPr>
            <a:r>
              <a:rPr lang="fr-FR" sz="1100" dirty="0"/>
              <a:t>Orienté vers les résultats et déterminé à aider les clients à atteindre leurs objectifs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66659" y="6856318"/>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599359" y="7197599"/>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82386" y="191403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39314" y="7292946"/>
            <a:ext cx="2208033"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36726" y="3548921"/>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57143" y="7286122"/>
            <a:ext cx="4035583" cy="900246"/>
          </a:xfrm>
          <a:prstGeom prst="rect">
            <a:avLst/>
          </a:prstGeom>
          <a:noFill/>
        </p:spPr>
        <p:txBody>
          <a:bodyPr wrap="square">
            <a:spAutoFit/>
          </a:bodyPr>
          <a:lstStyle/>
          <a:p>
            <a:pPr marL="171450" indent="-171450">
              <a:buFont typeface="Arial" panose="020B0604020202020204" pitchFamily="34" charset="0"/>
              <a:buChar char="•"/>
            </a:pPr>
            <a:r>
              <a:rPr lang="fr-FR" sz="1050" dirty="0"/>
              <a:t>2007 : Diplôme d'État de la Jeunesse, de l'Éducation Populaire et du Sport (DEJEPS), spécialité "Performance sportive", Paris</a:t>
            </a:r>
          </a:p>
          <a:p>
            <a:pPr marL="171450" indent="-171450">
              <a:buFont typeface="Arial" panose="020B0604020202020204" pitchFamily="34" charset="0"/>
              <a:buChar char="•"/>
            </a:pPr>
            <a:r>
              <a:rPr lang="fr-FR" sz="1050" dirty="0"/>
              <a:t>2005 : Brevet Professionnel de la Jeunesse, de l'Éducation Populaire et du Sport (BPJEPS), spécialité "Activités physiques pour tous", Paris</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Pierre</a:t>
            </a:r>
            <a:r>
              <a:rPr lang="fr-FR" sz="2800" b="1" dirty="0"/>
              <a:t> Sportif</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19658" y="5164427"/>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62452" y="550125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48577" y="5555391"/>
            <a:ext cx="2190016" cy="1343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B2 (cadre européen commun de référence pour les langues)</a:t>
            </a:r>
          </a:p>
          <a:p>
            <a:pPr marL="171450" indent="-171450">
              <a:buFont typeface="Arial" panose="020B0604020202020204" pitchFamily="34" charset="0"/>
              <a:buChar char="•"/>
            </a:pPr>
            <a:r>
              <a:rPr lang="fr-FR" sz="1100" dirty="0"/>
              <a:t>Espagnol : B1 (cadre européen commun de référence pour les langues)</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rgbClr val="73D1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rgbClr val="E4D9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2538805" y="8714188"/>
            <a:ext cx="4080438" cy="938719"/>
          </a:xfrm>
          <a:prstGeom prst="rect">
            <a:avLst/>
          </a:prstGeom>
          <a:noFill/>
        </p:spPr>
        <p:txBody>
          <a:bodyPr wrap="square">
            <a:spAutoFit/>
          </a:bodyPr>
          <a:lstStyle/>
          <a:p>
            <a:pPr marL="171450" indent="-171450">
              <a:buFont typeface="Arial" panose="020B0604020202020204" pitchFamily="34" charset="0"/>
              <a:buChar char="•"/>
            </a:pPr>
            <a:r>
              <a:rPr lang="fr-FR" sz="1100" dirty="0"/>
              <a:t>Musculation : Entraînement personnel régulier et participation à des compétitions locales</a:t>
            </a:r>
          </a:p>
          <a:p>
            <a:pPr marL="171450" indent="-171450">
              <a:buFont typeface="Arial" panose="020B0604020202020204" pitchFamily="34" charset="0"/>
              <a:buChar char="•"/>
            </a:pPr>
            <a:r>
              <a:rPr lang="fr-FR" sz="1100" dirty="0"/>
              <a:t>Course à pied : Participant régulier à des marathons et des courses locales</a:t>
            </a:r>
          </a:p>
          <a:p>
            <a:pPr marL="171450" indent="-171450">
              <a:buFont typeface="Arial" panose="020B0604020202020204" pitchFamily="34" charset="0"/>
              <a:buChar char="•"/>
            </a:pPr>
            <a:r>
              <a:rPr lang="fr-FR" sz="1100" dirty="0"/>
              <a:t>Nutrition : Passionné de cuisine saine et de nutrition sportive</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2561495" y="8274890"/>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2594195" y="8616171"/>
            <a:ext cx="4061125" cy="0"/>
          </a:xfrm>
          <a:prstGeom prst="line">
            <a:avLst/>
          </a:prstGeom>
          <a:ln/>
        </p:spPr>
        <p:style>
          <a:lnRef idx="2">
            <a:schemeClr val="dk1"/>
          </a:lnRef>
          <a:fillRef idx="0">
            <a:schemeClr val="dk1"/>
          </a:fillRef>
          <a:effectRef idx="1">
            <a:schemeClr val="dk1"/>
          </a:effectRef>
          <a:fontRef idx="minor">
            <a:schemeClr val="tx1"/>
          </a:fontRef>
        </p:style>
      </p:cxnSp>
      <p:pic>
        <p:nvPicPr>
          <p:cNvPr id="12" name="Image 11" descr="Une image contenant Visage humain, personne, sourire, habits&#10;&#10;Description générée automatiquement">
            <a:extLst>
              <a:ext uri="{FF2B5EF4-FFF2-40B4-BE49-F238E27FC236}">
                <a16:creationId xmlns:a16="http://schemas.microsoft.com/office/drawing/2014/main" id="{66588D8C-9DF1-73AB-D8B1-69897F44BAFA}"/>
              </a:ext>
            </a:extLst>
          </p:cNvPr>
          <p:cNvPicPr>
            <a:picLocks noChangeAspect="1"/>
          </p:cNvPicPr>
          <p:nvPr/>
        </p:nvPicPr>
        <p:blipFill rotWithShape="1">
          <a:blip r:embed="rId7"/>
          <a:srcRect l="33468"/>
          <a:stretch/>
        </p:blipFill>
        <p:spPr>
          <a:xfrm>
            <a:off x="577510" y="95616"/>
            <a:ext cx="1598574" cy="1603707"/>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1276</TotalTime>
  <Words>431</Words>
  <Application>Microsoft Macintosh PowerPoint</Application>
  <PresentationFormat>Format A4 (210 x 297 mm)</PresentationFormat>
  <Paragraphs>43</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173</cp:revision>
  <cp:lastPrinted>2022-05-25T13:38:42Z</cp:lastPrinted>
  <dcterms:created xsi:type="dcterms:W3CDTF">2022-05-25T13:38:28Z</dcterms:created>
  <dcterms:modified xsi:type="dcterms:W3CDTF">2023-07-01T21:53:16Z</dcterms:modified>
</cp:coreProperties>
</file>