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51"/>
    <p:restoredTop sz="96327"/>
  </p:normalViewPr>
  <p:slideViewPr>
    <p:cSldViewPr snapToGrid="0" snapToObjects="1" showGuides="1">
      <p:cViewPr varScale="1">
        <p:scale>
          <a:sx n="217" d="100"/>
          <a:sy n="217" d="100"/>
        </p:scale>
        <p:origin x="5432" y="19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004" y="0"/>
            <a:ext cx="2431225" cy="9906000"/>
          </a:xfrm>
          <a:prstGeom prst="rect">
            <a:avLst/>
          </a:prstGeom>
          <a:solidFill>
            <a:srgbClr val="7030A0">
              <a:alpha val="23000"/>
            </a:srgb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2614490" y="389136"/>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dirty="0">
                <a:solidFill>
                  <a:srgbClr val="000000"/>
                </a:solidFill>
                <a:latin typeface="Calibri" panose="020F0502020204030204" pitchFamily="34" charset="0"/>
              </a:rPr>
              <a:t>Nicolas LEPOMPIER</a:t>
            </a:r>
            <a:endParaRPr lang="fr-FR" sz="2400" b="1"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2652928" y="1107177"/>
            <a:ext cx="4194414"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i="0" dirty="0">
                <a:solidFill>
                  <a:srgbClr val="000000"/>
                </a:solidFill>
                <a:effectLst/>
                <a:latin typeface="Calibri" panose="020F0502020204030204" pitchFamily="34" charset="0"/>
              </a:rPr>
              <a:t>Pompier Professionnel avec Expérience Approfondie</a:t>
            </a:r>
            <a:endParaRPr lang="fr-FR" sz="1400" b="0" i="0" dirty="0">
              <a:solidFill>
                <a:srgbClr val="000000"/>
              </a:solidFill>
              <a:effectLst/>
              <a:latin typeface="Calibri" panose="020F0502020204030204" pitchFamily="34"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686299" y="879130"/>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2671164" y="2089104"/>
            <a:ext cx="4131841" cy="8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0" i="0" dirty="0">
                <a:solidFill>
                  <a:srgbClr val="000000"/>
                </a:solidFill>
                <a:effectLst/>
                <a:latin typeface="Calibri" panose="020F0502020204030204" pitchFamily="34" charset="0"/>
              </a:rPr>
              <a:t>Avec une expérience de plusieurs années en tant que pompier professionnel, je suis passionné par la protection et la sécurité des personnes, des biens et de l'environnement. Je suis reconnu pour mon courage, ma résilience et ma capacité à réagir efficacement dans des situations d'urgence. Mon engagement envers le service communautaire est inébranlable, et je suis déterminé à continuer à faire la différence dans ma carrière.</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2652928" y="1646197"/>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2647246" y="3482634"/>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2647247" y="3879274"/>
            <a:ext cx="4142290" cy="2063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50" b="1" i="0" dirty="0">
                <a:solidFill>
                  <a:srgbClr val="000000"/>
                </a:solidFill>
                <a:effectLst/>
                <a:latin typeface="Calibri" panose="020F0502020204030204" pitchFamily="34" charset="0"/>
              </a:rPr>
              <a:t>Pompier Professionnel</a:t>
            </a:r>
            <a:r>
              <a:rPr lang="fr-FR" sz="1050" b="0" i="0" dirty="0">
                <a:solidFill>
                  <a:srgbClr val="000000"/>
                </a:solidFill>
                <a:effectLst/>
                <a:latin typeface="Calibri" panose="020F0502020204030204" pitchFamily="34" charset="0"/>
              </a:rPr>
              <a:t>, Brigade de Sapeurs-Pompiers de Paris (2015 - Présent)</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Réponse aux urgences incendie, médicales et autres situations d'urgence.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Participation à la formation des nouvelles recrues et aux exercices d'entraînement.</a:t>
            </a:r>
          </a:p>
          <a:p>
            <a:pPr marL="171450" indent="-171450" algn="l">
              <a:buFont typeface="Arial" panose="020B0604020202020204" pitchFamily="34" charset="0"/>
              <a:buChar char="•"/>
            </a:pPr>
            <a:endParaRPr lang="fr-FR" sz="1050" b="0" i="0" dirty="0">
              <a:solidFill>
                <a:srgbClr val="000000"/>
              </a:solidFill>
              <a:effectLst/>
              <a:latin typeface="Calibri" panose="020F0502020204030204" pitchFamily="34" charset="0"/>
            </a:endParaRPr>
          </a:p>
          <a:p>
            <a:pPr algn="l"/>
            <a:r>
              <a:rPr lang="fr-FR" sz="1050" b="1" i="0" dirty="0">
                <a:solidFill>
                  <a:srgbClr val="000000"/>
                </a:solidFill>
                <a:effectLst/>
                <a:latin typeface="Calibri" panose="020F0502020204030204" pitchFamily="34" charset="0"/>
              </a:rPr>
              <a:t>Pompier Volontaire</a:t>
            </a:r>
            <a:r>
              <a:rPr lang="fr-FR" sz="1050" b="0" i="0" dirty="0">
                <a:solidFill>
                  <a:srgbClr val="000000"/>
                </a:solidFill>
                <a:effectLst/>
                <a:latin typeface="Calibri" panose="020F0502020204030204" pitchFamily="34" charset="0"/>
              </a:rPr>
              <a:t>, Centre de secours de Belleville, Paris (2010 - 2015)</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Participation active aux opérations de lutte contre l'incendie et aux interventions d'urgence.</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749087" y="2023818"/>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703164" y="3823279"/>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75489" y="2843882"/>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208974" y="3443765"/>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388" y="2919937"/>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06" y="320410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318" y="373169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163829" y="2511189"/>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2569535" y="761123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2600439" y="8083583"/>
            <a:ext cx="4029978" cy="116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Courage et résilience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travailler en équipe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Rapidité et efficacité de réaction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Bonne condition physique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Sens du service communautaire</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2595288" y="6058829"/>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149245" y="4148122"/>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629829" y="7959917"/>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149245" y="4846261"/>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Diplôme de Sapeur-Pompier Professionnel</a:t>
            </a:r>
            <a:r>
              <a:rPr lang="fr-FR" sz="1000" b="0" i="0" dirty="0">
                <a:solidFill>
                  <a:srgbClr val="000000"/>
                </a:solidFill>
                <a:effectLst/>
                <a:latin typeface="Calibri" panose="020F0502020204030204" pitchFamily="34" charset="0"/>
              </a:rPr>
              <a:t>, École Nationale Supérieure des Officiers de Sapeurs-Pompiers, Aix-en-Provence (2010)</a:t>
            </a: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2468197" y="62571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126634" y="5866732"/>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168762" y="6259646"/>
            <a:ext cx="2158138" cy="1272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Français : langue maternelle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Anglais : B2 (Cadre Européen Commun de Référence)</a:t>
            </a:r>
          </a:p>
          <a:p>
            <a:br>
              <a:rPr lang="fr-FR" sz="1000" dirty="0"/>
            </a:br>
            <a:endParaRPr lang="fr-FR" sz="1000" b="0" i="0" dirty="0">
              <a:solidFill>
                <a:srgbClr val="000000"/>
              </a:solidFill>
              <a:effectLst/>
              <a:latin typeface="Calibri" panose="020F0502020204030204" pitchFamily="34" charset="0"/>
            </a:endParaRPr>
          </a:p>
        </p:txBody>
      </p:sp>
      <p:sp>
        <p:nvSpPr>
          <p:cNvPr id="3" name="Zone de texte 4">
            <a:extLst>
              <a:ext uri="{FF2B5EF4-FFF2-40B4-BE49-F238E27FC236}">
                <a16:creationId xmlns:a16="http://schemas.microsoft.com/office/drawing/2014/main" id="{A98EC837-7F0E-6BA0-E797-5D079FB91DB5}"/>
              </a:ext>
            </a:extLst>
          </p:cNvPr>
          <p:cNvSpPr txBox="1"/>
          <p:nvPr/>
        </p:nvSpPr>
        <p:spPr>
          <a:xfrm>
            <a:off x="2604509" y="6534617"/>
            <a:ext cx="4051046" cy="99139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Intervention en situation d'urgence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Maîtrise des techniques de lutte contre l'incendie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Premiers secours et soins d'urgence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Formation et éducation à la sécurité incendie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Connaissance des normes de sécurité et de santé</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653886" y="6440733"/>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126634" y="713173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96346" y="7509711"/>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Course à pied et entraînement physique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Lecture (livres d'histoire et biographies)</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Bénévolat dans des événements communautaires locaux</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Randonnée et camping en plein air</a:t>
            </a:r>
          </a:p>
        </p:txBody>
      </p:sp>
      <p:pic>
        <p:nvPicPr>
          <p:cNvPr id="29" name="Image 28" descr="Une image contenant personne, Visage humain, bâtiment, sourire&#10;&#10;Description générée automatiquement">
            <a:extLst>
              <a:ext uri="{FF2B5EF4-FFF2-40B4-BE49-F238E27FC236}">
                <a16:creationId xmlns:a16="http://schemas.microsoft.com/office/drawing/2014/main" id="{0C4F559C-5CE3-597E-901F-7AB93680F09B}"/>
              </a:ext>
            </a:extLst>
          </p:cNvPr>
          <p:cNvPicPr>
            <a:picLocks noChangeAspect="1"/>
          </p:cNvPicPr>
          <p:nvPr/>
        </p:nvPicPr>
        <p:blipFill rotWithShape="1">
          <a:blip r:embed="rId7"/>
          <a:srcRect l="30878" r="3325"/>
          <a:stretch/>
        </p:blipFill>
        <p:spPr>
          <a:xfrm>
            <a:off x="241106" y="312112"/>
            <a:ext cx="1924760" cy="1952507"/>
          </a:xfrm>
          <a:prstGeom prst="ellipse">
            <a:avLst/>
          </a:prstGeom>
          <a:ln w="57150">
            <a:solidFill>
              <a:schemeClr val="accent1"/>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602</TotalTime>
  <Words>574</Words>
  <Application>Microsoft Macintosh PowerPoint</Application>
  <PresentationFormat>Format A4 (210 x 297 mm)</PresentationFormat>
  <Paragraphs>81</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97</cp:revision>
  <cp:lastPrinted>2022-05-25T13:38:42Z</cp:lastPrinted>
  <dcterms:created xsi:type="dcterms:W3CDTF">2022-05-25T13:38:28Z</dcterms:created>
  <dcterms:modified xsi:type="dcterms:W3CDTF">2023-05-30T09:17:37Z</dcterms:modified>
</cp:coreProperties>
</file>