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95"/>
    <p:restoredTop sz="94704"/>
  </p:normalViewPr>
  <p:slideViewPr>
    <p:cSldViewPr snapToGrid="0">
      <p:cViewPr>
        <p:scale>
          <a:sx n="96" d="100"/>
          <a:sy n="96" d="100"/>
        </p:scale>
        <p:origin x="6896" y="1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27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086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78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2718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262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67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919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10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16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89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873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4CB7AD-284C-B34D-9A5A-B962E0B3F192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F9FD08-7F22-CB4F-B9A6-2CA279A0589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79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43B050-F58C-DD65-0A51-FA2A09755F5D}"/>
              </a:ext>
            </a:extLst>
          </p:cNvPr>
          <p:cNvSpPr/>
          <p:nvPr/>
        </p:nvSpPr>
        <p:spPr>
          <a:xfrm>
            <a:off x="1847461" y="405162"/>
            <a:ext cx="3610947" cy="354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Gilles </a:t>
            </a:r>
            <a:r>
              <a:rPr lang="en-US" sz="3000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CARDOSO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E0B272-6621-AD94-77E7-BAA37E69D0AE}"/>
              </a:ext>
            </a:extLst>
          </p:cNvPr>
          <p:cNvSpPr/>
          <p:nvPr/>
        </p:nvSpPr>
        <p:spPr>
          <a:xfrm>
            <a:off x="2418630" y="928789"/>
            <a:ext cx="2695824" cy="3319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 poste</a:t>
            </a:r>
          </a:p>
        </p:txBody>
      </p:sp>
      <p:cxnSp>
        <p:nvCxnSpPr>
          <p:cNvPr id="6" name="Straight Connector 6">
            <a:extLst>
              <a:ext uri="{FF2B5EF4-FFF2-40B4-BE49-F238E27FC236}">
                <a16:creationId xmlns:a16="http://schemas.microsoft.com/office/drawing/2014/main" id="{8BAD8EDA-D1A2-E3F2-0654-80B4A59A90A6}"/>
              </a:ext>
            </a:extLst>
          </p:cNvPr>
          <p:cNvCxnSpPr>
            <a:cxnSpLocks/>
          </p:cNvCxnSpPr>
          <p:nvPr/>
        </p:nvCxnSpPr>
        <p:spPr>
          <a:xfrm>
            <a:off x="1393934" y="869176"/>
            <a:ext cx="460766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3C08E7D0-BA96-58E7-56F3-BE8A26E48E70}"/>
              </a:ext>
            </a:extLst>
          </p:cNvPr>
          <p:cNvCxnSpPr/>
          <p:nvPr/>
        </p:nvCxnSpPr>
        <p:spPr>
          <a:xfrm>
            <a:off x="2914997" y="1543996"/>
            <a:ext cx="0" cy="15881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2ACF0E11-6DC9-7D7D-5F6F-7486AE4E2CF1}"/>
              </a:ext>
            </a:extLst>
          </p:cNvPr>
          <p:cNvCxnSpPr/>
          <p:nvPr/>
        </p:nvCxnSpPr>
        <p:spPr>
          <a:xfrm>
            <a:off x="4575357" y="1543996"/>
            <a:ext cx="0" cy="158816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1">
            <a:extLst>
              <a:ext uri="{FF2B5EF4-FFF2-40B4-BE49-F238E27FC236}">
                <a16:creationId xmlns:a16="http://schemas.microsoft.com/office/drawing/2014/main" id="{CA992FA3-6AAB-4424-43DD-A7AD085DE6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144" y="2101867"/>
            <a:ext cx="204378" cy="204378"/>
          </a:xfrm>
          <a:prstGeom prst="rect">
            <a:avLst/>
          </a:prstGeom>
        </p:spPr>
      </p:pic>
      <p:pic>
        <p:nvPicPr>
          <p:cNvPr id="11" name="Picture 12">
            <a:extLst>
              <a:ext uri="{FF2B5EF4-FFF2-40B4-BE49-F238E27FC236}">
                <a16:creationId xmlns:a16="http://schemas.microsoft.com/office/drawing/2014/main" id="{B10DD5C0-30CE-E9F9-12D9-D1F4A068AF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410" y="1769100"/>
            <a:ext cx="161321" cy="161321"/>
          </a:xfrm>
          <a:prstGeom prst="rect">
            <a:avLst/>
          </a:prstGeom>
        </p:spPr>
      </p:pic>
      <p:pic>
        <p:nvPicPr>
          <p:cNvPr id="12" name="Picture 13">
            <a:extLst>
              <a:ext uri="{FF2B5EF4-FFF2-40B4-BE49-F238E27FC236}">
                <a16:creationId xmlns:a16="http://schemas.microsoft.com/office/drawing/2014/main" id="{9CE2ECB0-4C34-D8DC-72CE-18BBFAC68D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777" y="2464631"/>
            <a:ext cx="172450" cy="172450"/>
          </a:xfrm>
          <a:prstGeom prst="rect">
            <a:avLst/>
          </a:prstGeom>
        </p:spPr>
      </p:pic>
      <p:pic>
        <p:nvPicPr>
          <p:cNvPr id="13" name="Picture 14">
            <a:extLst>
              <a:ext uri="{FF2B5EF4-FFF2-40B4-BE49-F238E27FC236}">
                <a16:creationId xmlns:a16="http://schemas.microsoft.com/office/drawing/2014/main" id="{CD0D8C60-2B86-01E0-02C8-68E7F67ADEC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32726" y="2810381"/>
            <a:ext cx="165283" cy="16528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A52C2D2-4C2D-6A54-6C11-258E95270E75}"/>
              </a:ext>
            </a:extLst>
          </p:cNvPr>
          <p:cNvSpPr/>
          <p:nvPr/>
        </p:nvSpPr>
        <p:spPr>
          <a:xfrm>
            <a:off x="5024127" y="1559761"/>
            <a:ext cx="2423180" cy="1406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01 02 03 04 05</a:t>
            </a:r>
          </a:p>
          <a:p>
            <a:pPr>
              <a:lnSpc>
                <a:spcPct val="200000"/>
              </a:lnSpc>
            </a:pP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12 rue la 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Réussite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75012 Paris</a:t>
            </a:r>
          </a:p>
          <a:p>
            <a:pPr>
              <a:lnSpc>
                <a:spcPct val="200000"/>
              </a:lnSpc>
            </a:pP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mail@mail.com</a:t>
            </a:r>
            <a:br>
              <a:rPr lang="en-US" sz="12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Linkedin.com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1200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Profil</a:t>
            </a:r>
            <a:endParaRPr lang="en-US" sz="12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200000"/>
              </a:lnSpc>
            </a:pPr>
            <a:endParaRPr lang="en-US" sz="1200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0" name="Straight Connector 21">
            <a:extLst>
              <a:ext uri="{FF2B5EF4-FFF2-40B4-BE49-F238E27FC236}">
                <a16:creationId xmlns:a16="http://schemas.microsoft.com/office/drawing/2014/main" id="{351C0AF8-31AE-4431-1150-6ECDF9B2426B}"/>
              </a:ext>
            </a:extLst>
          </p:cNvPr>
          <p:cNvCxnSpPr>
            <a:cxnSpLocks/>
          </p:cNvCxnSpPr>
          <p:nvPr/>
        </p:nvCxnSpPr>
        <p:spPr>
          <a:xfrm>
            <a:off x="2889211" y="3610727"/>
            <a:ext cx="0" cy="441852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7244A24C-F293-950B-325A-ADFF99133CF1}"/>
              </a:ext>
            </a:extLst>
          </p:cNvPr>
          <p:cNvSpPr/>
          <p:nvPr/>
        </p:nvSpPr>
        <p:spPr>
          <a:xfrm>
            <a:off x="3090888" y="3532338"/>
            <a:ext cx="3661268" cy="325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Expérience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Professionnelle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80412F-A3E4-8977-C45C-1C5533E4695B}"/>
              </a:ext>
            </a:extLst>
          </p:cNvPr>
          <p:cNvSpPr/>
          <p:nvPr/>
        </p:nvSpPr>
        <p:spPr>
          <a:xfrm>
            <a:off x="432076" y="3633553"/>
            <a:ext cx="2380521" cy="266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Cursus 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scolaire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975FC4-2C32-88B7-E8C5-69AC3DC2D81E}"/>
              </a:ext>
            </a:extLst>
          </p:cNvPr>
          <p:cNvSpPr/>
          <p:nvPr/>
        </p:nvSpPr>
        <p:spPr>
          <a:xfrm>
            <a:off x="2921376" y="8749627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Management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D5F8D2F-1AB4-1FD7-939B-E48BC4E5B3A4}"/>
              </a:ext>
            </a:extLst>
          </p:cNvPr>
          <p:cNvSpPr/>
          <p:nvPr/>
        </p:nvSpPr>
        <p:spPr>
          <a:xfrm>
            <a:off x="3226600" y="8974803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65" name="ZoneTexte 64">
            <a:extLst>
              <a:ext uri="{FF2B5EF4-FFF2-40B4-BE49-F238E27FC236}">
                <a16:creationId xmlns:a16="http://schemas.microsoft.com/office/drawing/2014/main" id="{9836D158-C39D-1B50-349A-EDA4BA00FE5E}"/>
              </a:ext>
            </a:extLst>
          </p:cNvPr>
          <p:cNvSpPr txBox="1"/>
          <p:nvPr/>
        </p:nvSpPr>
        <p:spPr>
          <a:xfrm>
            <a:off x="187803" y="1439584"/>
            <a:ext cx="2458628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erat, non commodo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Suspendisse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convallis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lacus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a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luctus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Phasellus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viverra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interdum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endParaRPr lang="fr-FR" sz="1100" dirty="0"/>
          </a:p>
        </p:txBody>
      </p:sp>
      <p:sp>
        <p:nvSpPr>
          <p:cNvPr id="66" name="TextBox 71">
            <a:extLst>
              <a:ext uri="{FF2B5EF4-FFF2-40B4-BE49-F238E27FC236}">
                <a16:creationId xmlns:a16="http://schemas.microsoft.com/office/drawing/2014/main" id="{F6A1C823-0075-3463-AD41-7DFD19B78D3C}"/>
              </a:ext>
            </a:extLst>
          </p:cNvPr>
          <p:cNvSpPr txBox="1"/>
          <p:nvPr/>
        </p:nvSpPr>
        <p:spPr>
          <a:xfrm flipH="1">
            <a:off x="3191652" y="4027422"/>
            <a:ext cx="3971509" cy="38933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SG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SG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 magna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Tellus in hac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habitasse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platea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dictumst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vestibulum.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Turpis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tincidunt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dui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ornare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SG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Titre du poste </a:t>
            </a:r>
            <a:r>
              <a:rPr lang="en-SG" sz="11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occupé</a:t>
            </a:r>
            <a:endParaRPr lang="en-SG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Société // Mai 2020 –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Juin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2024	</a:t>
            </a:r>
          </a:p>
          <a:p>
            <a:endParaRPr lang="en-SG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sit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SG" sz="11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lang="en-SG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labore et dolore</a:t>
            </a:r>
            <a:r>
              <a:rPr lang="en-US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SG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object 10">
            <a:extLst>
              <a:ext uri="{FF2B5EF4-FFF2-40B4-BE49-F238E27FC236}">
                <a16:creationId xmlns:a16="http://schemas.microsoft.com/office/drawing/2014/main" id="{E684B981-73EE-299B-AD72-0031D5452E83}"/>
              </a:ext>
            </a:extLst>
          </p:cNvPr>
          <p:cNvSpPr txBox="1"/>
          <p:nvPr/>
        </p:nvSpPr>
        <p:spPr>
          <a:xfrm>
            <a:off x="375376" y="4129210"/>
            <a:ext cx="2191024" cy="2104425"/>
          </a:xfrm>
          <a:prstGeom prst="rect">
            <a:avLst/>
          </a:prstGeom>
        </p:spPr>
        <p:txBody>
          <a:bodyPr vert="horz" wrap="square" lIns="0" tIns="52073" rIns="0" bIns="0" rtlCol="0">
            <a:spAutoFit/>
          </a:bodyPr>
          <a:lstStyle/>
          <a:p>
            <a:pPr marL="8976" algn="r">
              <a:spcBef>
                <a:spcPts val="410"/>
              </a:spcBef>
            </a:pPr>
            <a:r>
              <a:rPr lang="fr-FR" sz="11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 algn="r">
              <a:spcBef>
                <a:spcPts val="410"/>
              </a:spcBef>
            </a:pPr>
            <a:r>
              <a:rPr lang="fr-FR" sz="11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 algn="r">
              <a:spcBef>
                <a:spcPts val="410"/>
              </a:spcBef>
            </a:pP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dolor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amet, </a:t>
            </a:r>
            <a:r>
              <a:rPr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 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  </a:t>
            </a:r>
            <a:r>
              <a:rPr sz="11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</a:t>
            </a:r>
            <a:endParaRPr lang="fr-FR" sz="1100" spc="-4" dirty="0">
              <a:solidFill>
                <a:srgbClr val="231F2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 algn="r">
              <a:spcBef>
                <a:spcPts val="410"/>
              </a:spcBef>
            </a:pPr>
            <a:endParaRPr lang="fr-FR" sz="1100" spc="-4" dirty="0">
              <a:solidFill>
                <a:srgbClr val="231F2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 algn="r">
              <a:spcBef>
                <a:spcPts val="410"/>
              </a:spcBef>
            </a:pPr>
            <a:r>
              <a:rPr lang="fr-FR" sz="1100" b="1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du diplôme | Ville</a:t>
            </a:r>
            <a:endParaRPr lang="fr-FR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 algn="r">
              <a:spcBef>
                <a:spcPts val="410"/>
              </a:spcBef>
            </a:pPr>
            <a:r>
              <a:rPr lang="fr-FR" sz="1100" i="1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 de la formation</a:t>
            </a:r>
            <a:endParaRPr lang="fr-FR" sz="11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 algn="r">
              <a:spcBef>
                <a:spcPts val="410"/>
              </a:spcBef>
            </a:pPr>
            <a:r>
              <a:rPr lang="fr-FR"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</a:t>
            </a:r>
            <a:r>
              <a:rPr lang="fr-FR" sz="11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</a:t>
            </a:r>
            <a:r>
              <a:rPr lang="fr-FR"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sit</a:t>
            </a:r>
            <a:r>
              <a:rPr lang="fr-FR"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lang="fr-FR"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100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lang="fr-FR" sz="1100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11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lang="fr-FR"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fr-FR" sz="1100" spc="-4" dirty="0" err="1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lang="fr-FR" sz="1100" spc="-4" dirty="0">
                <a:solidFill>
                  <a:srgbClr val="231F2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..</a:t>
            </a:r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976" algn="r">
              <a:spcBef>
                <a:spcPts val="410"/>
              </a:spcBef>
            </a:pPr>
            <a:endParaRPr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27FB9A6-FDDA-5630-ABDC-2AD33E764DD9}"/>
              </a:ext>
            </a:extLst>
          </p:cNvPr>
          <p:cNvSpPr/>
          <p:nvPr/>
        </p:nvSpPr>
        <p:spPr>
          <a:xfrm>
            <a:off x="3987145" y="8275937"/>
            <a:ext cx="2380521" cy="266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Compétences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132F069-A261-0688-093D-5EFA7DD6C153}"/>
              </a:ext>
            </a:extLst>
          </p:cNvPr>
          <p:cNvSpPr/>
          <p:nvPr/>
        </p:nvSpPr>
        <p:spPr>
          <a:xfrm>
            <a:off x="2950311" y="9163299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Gestion -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Comptabilité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0099076-9B37-6D94-2C45-1ED6F82829EA}"/>
              </a:ext>
            </a:extLst>
          </p:cNvPr>
          <p:cNvSpPr/>
          <p:nvPr/>
        </p:nvSpPr>
        <p:spPr>
          <a:xfrm>
            <a:off x="2977472" y="9586112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Google Analytics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112F59E-2237-6310-303C-AD64A74C9F3A}"/>
              </a:ext>
            </a:extLst>
          </p:cNvPr>
          <p:cNvSpPr/>
          <p:nvPr/>
        </p:nvSpPr>
        <p:spPr>
          <a:xfrm>
            <a:off x="3220935" y="9392832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9FD09F9-E738-BC8C-01E2-334D3BCBF416}"/>
              </a:ext>
            </a:extLst>
          </p:cNvPr>
          <p:cNvSpPr/>
          <p:nvPr/>
        </p:nvSpPr>
        <p:spPr>
          <a:xfrm>
            <a:off x="3220935" y="9799777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A18230C-87B1-9B0B-5987-091CE22D1529}"/>
              </a:ext>
            </a:extLst>
          </p:cNvPr>
          <p:cNvSpPr/>
          <p:nvPr/>
        </p:nvSpPr>
        <p:spPr>
          <a:xfrm>
            <a:off x="5499725" y="8974803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16AE3FAA-B586-FB47-F34B-96229835A0E5}"/>
              </a:ext>
            </a:extLst>
          </p:cNvPr>
          <p:cNvSpPr/>
          <p:nvPr/>
        </p:nvSpPr>
        <p:spPr>
          <a:xfrm>
            <a:off x="5494060" y="9387889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53183AC-C96C-5626-1A03-B81A56B6F01B}"/>
              </a:ext>
            </a:extLst>
          </p:cNvPr>
          <p:cNvSpPr/>
          <p:nvPr/>
        </p:nvSpPr>
        <p:spPr>
          <a:xfrm>
            <a:off x="5494060" y="9799777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5CFC69F-64C3-C43F-435B-B1DFB4F8154F}"/>
              </a:ext>
            </a:extLst>
          </p:cNvPr>
          <p:cNvSpPr/>
          <p:nvPr/>
        </p:nvSpPr>
        <p:spPr>
          <a:xfrm>
            <a:off x="5151196" y="8749627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Commerce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6553E7BD-7F39-1D65-ADAE-BD62E14F1F49}"/>
              </a:ext>
            </a:extLst>
          </p:cNvPr>
          <p:cNvSpPr/>
          <p:nvPr/>
        </p:nvSpPr>
        <p:spPr>
          <a:xfrm>
            <a:off x="5194501" y="9179408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Adobe Photoshop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8EA89C5-8D8B-FD3D-FE57-F8814C3C977D}"/>
              </a:ext>
            </a:extLst>
          </p:cNvPr>
          <p:cNvSpPr/>
          <p:nvPr/>
        </p:nvSpPr>
        <p:spPr>
          <a:xfrm>
            <a:off x="5201388" y="9595803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Adwords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F697F3DF-26B4-4B1B-416E-9D37514FB949}"/>
              </a:ext>
            </a:extLst>
          </p:cNvPr>
          <p:cNvSpPr/>
          <p:nvPr/>
        </p:nvSpPr>
        <p:spPr>
          <a:xfrm>
            <a:off x="439540" y="6979103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Anglais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C1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3E734A75-262B-76EE-1BC1-AE9964DC7142}"/>
              </a:ext>
            </a:extLst>
          </p:cNvPr>
          <p:cNvSpPr/>
          <p:nvPr/>
        </p:nvSpPr>
        <p:spPr>
          <a:xfrm>
            <a:off x="744764" y="7204279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DA1F03B-F9B3-F652-F706-BEE27ACB50B8}"/>
              </a:ext>
            </a:extLst>
          </p:cNvPr>
          <p:cNvSpPr/>
          <p:nvPr/>
        </p:nvSpPr>
        <p:spPr>
          <a:xfrm>
            <a:off x="468475" y="7392775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Espagnol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C1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F08D616-C931-1509-0740-163C472D8561}"/>
              </a:ext>
            </a:extLst>
          </p:cNvPr>
          <p:cNvSpPr/>
          <p:nvPr/>
        </p:nvSpPr>
        <p:spPr>
          <a:xfrm>
            <a:off x="495636" y="7815588"/>
            <a:ext cx="2169042" cy="203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Allemand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: C1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BC6451E-29F4-2355-0581-3F422A1F4DB4}"/>
              </a:ext>
            </a:extLst>
          </p:cNvPr>
          <p:cNvSpPr/>
          <p:nvPr/>
        </p:nvSpPr>
        <p:spPr>
          <a:xfrm>
            <a:off x="739099" y="7622308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689270E-67B9-D1FC-1850-12EAC09FA753}"/>
              </a:ext>
            </a:extLst>
          </p:cNvPr>
          <p:cNvSpPr/>
          <p:nvPr/>
        </p:nvSpPr>
        <p:spPr>
          <a:xfrm>
            <a:off x="739099" y="8029253"/>
            <a:ext cx="1569924" cy="4571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++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9E0E9D3-60B3-ADEC-98A9-0B5AE372521E}"/>
              </a:ext>
            </a:extLst>
          </p:cNvPr>
          <p:cNvSpPr/>
          <p:nvPr/>
        </p:nvSpPr>
        <p:spPr>
          <a:xfrm>
            <a:off x="265910" y="6443333"/>
            <a:ext cx="2380521" cy="266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Langues</a:t>
            </a:r>
            <a:endParaRPr lang="en-US" b="1" dirty="0">
              <a:solidFill>
                <a:schemeClr val="bg2">
                  <a:lumMod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0" name="ZoneTexte 89">
            <a:extLst>
              <a:ext uri="{FF2B5EF4-FFF2-40B4-BE49-F238E27FC236}">
                <a16:creationId xmlns:a16="http://schemas.microsoft.com/office/drawing/2014/main" id="{E0A7E565-8250-A0FE-9443-01CEE575E842}"/>
              </a:ext>
            </a:extLst>
          </p:cNvPr>
          <p:cNvSpPr txBox="1"/>
          <p:nvPr/>
        </p:nvSpPr>
        <p:spPr>
          <a:xfrm>
            <a:off x="121358" y="8840101"/>
            <a:ext cx="245862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dolor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sit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adipiscing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elit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Pellentesque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auctor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lectus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id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varius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volutpat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accumsan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purus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tincidunt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consectetur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tellus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Ut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urna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nisi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Aliquam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ac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laoreet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erat, non commodo </a:t>
            </a:r>
            <a:r>
              <a:rPr lang="fr-FR" sz="11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velit</a:t>
            </a:r>
            <a:r>
              <a:rPr lang="fr-FR" sz="11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 </a:t>
            </a:r>
            <a:endParaRPr lang="fr-FR" sz="11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0D395EF5-6976-9125-B7A4-D2163D9C95F3}"/>
              </a:ext>
            </a:extLst>
          </p:cNvPr>
          <p:cNvSpPr/>
          <p:nvPr/>
        </p:nvSpPr>
        <p:spPr>
          <a:xfrm>
            <a:off x="265910" y="8397668"/>
            <a:ext cx="2380521" cy="266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Hobbies</a:t>
            </a:r>
          </a:p>
        </p:txBody>
      </p:sp>
      <p:pic>
        <p:nvPicPr>
          <p:cNvPr id="93" name="Image 92" descr="Une image contenant personne, Visage humain, habits, homme&#10;&#10;Description générée automatiquement">
            <a:extLst>
              <a:ext uri="{FF2B5EF4-FFF2-40B4-BE49-F238E27FC236}">
                <a16:creationId xmlns:a16="http://schemas.microsoft.com/office/drawing/2014/main" id="{A17948EB-A6B0-D06E-217D-3C4B6B04007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8439" r="15054"/>
          <a:stretch/>
        </p:blipFill>
        <p:spPr>
          <a:xfrm>
            <a:off x="3036533" y="1671291"/>
            <a:ext cx="1423426" cy="1427573"/>
          </a:xfrm>
          <a:prstGeom prst="ellipse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8747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30" y="1101018"/>
            <a:ext cx="6016818" cy="845399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0" dirty="0" err="1"/>
              <a:t>Créeruncv.com</a:t>
            </a:r>
            <a:r>
              <a:rPr lang="fr-FR" sz="221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609</Words>
  <Application>Microsoft Macintosh PowerPoint</Application>
  <PresentationFormat>Personnalisé</PresentationFormat>
  <Paragraphs>91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Open Sans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2024-07-23T07:45:13Z</dcterms:created>
  <dcterms:modified xsi:type="dcterms:W3CDTF">2024-07-23T08:06:17Z</dcterms:modified>
</cp:coreProperties>
</file>