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5"/>
    <p:restoredTop sz="94698"/>
  </p:normalViewPr>
  <p:slideViewPr>
    <p:cSldViewPr snapToGrid="0">
      <p:cViewPr>
        <p:scale>
          <a:sx n="120" d="100"/>
          <a:sy n="120" d="100"/>
        </p:scale>
        <p:origin x="448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11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96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3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78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37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32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81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84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9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70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17F96B-BD68-2B4A-BFBC-20CF484C17D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F319B8-ACDC-3C4A-884F-C0D85D384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1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7">
            <a:extLst>
              <a:ext uri="{FF2B5EF4-FFF2-40B4-BE49-F238E27FC236}">
                <a16:creationId xmlns:a16="http://schemas.microsoft.com/office/drawing/2014/main" id="{6C51EC02-DD20-0755-DF4A-2EFCA2B99C74}"/>
              </a:ext>
            </a:extLst>
          </p:cNvPr>
          <p:cNvSpPr/>
          <p:nvPr/>
        </p:nvSpPr>
        <p:spPr>
          <a:xfrm>
            <a:off x="449738" y="2770254"/>
            <a:ext cx="6642178" cy="6087038"/>
          </a:xfrm>
          <a:prstGeom prst="roundRect">
            <a:avLst>
              <a:gd name="adj" fmla="val 3986"/>
            </a:avLst>
          </a:prstGeom>
          <a:gradFill flip="none" rotWithShape="1">
            <a:gsLst>
              <a:gs pos="0">
                <a:srgbClr val="0089BD">
                  <a:shade val="30000"/>
                  <a:satMod val="115000"/>
                </a:srgbClr>
              </a:gs>
              <a:gs pos="50000">
                <a:srgbClr val="0089BD">
                  <a:shade val="67500"/>
                  <a:satMod val="115000"/>
                </a:srgbClr>
              </a:gs>
              <a:gs pos="100000">
                <a:srgbClr val="0089BD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B05281-F872-5F5B-9292-87038A3CF0F5}"/>
              </a:ext>
            </a:extLst>
          </p:cNvPr>
          <p:cNvSpPr/>
          <p:nvPr/>
        </p:nvSpPr>
        <p:spPr>
          <a:xfrm>
            <a:off x="434988" y="405729"/>
            <a:ext cx="4023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Nadine </a:t>
            </a:r>
            <a:r>
              <a:rPr lang="fr-FR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VERSAILLES</a:t>
            </a:r>
            <a:endParaRPr lang="ru-RU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12">
            <a:extLst>
              <a:ext uri="{FF2B5EF4-FFF2-40B4-BE49-F238E27FC236}">
                <a16:creationId xmlns:a16="http://schemas.microsoft.com/office/drawing/2014/main" id="{52158DD0-05B5-F761-D822-ED9FD6263D39}"/>
              </a:ext>
            </a:extLst>
          </p:cNvPr>
          <p:cNvSpPr/>
          <p:nvPr/>
        </p:nvSpPr>
        <p:spPr>
          <a:xfrm>
            <a:off x="449738" y="974966"/>
            <a:ext cx="1881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CV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Овал 13">
            <a:extLst>
              <a:ext uri="{FF2B5EF4-FFF2-40B4-BE49-F238E27FC236}">
                <a16:creationId xmlns:a16="http://schemas.microsoft.com/office/drawing/2014/main" id="{4D6AB88E-1F49-D2EB-2B7D-604E821C61BC}"/>
              </a:ext>
            </a:extLst>
          </p:cNvPr>
          <p:cNvSpPr/>
          <p:nvPr/>
        </p:nvSpPr>
        <p:spPr>
          <a:xfrm>
            <a:off x="6497053" y="539750"/>
            <a:ext cx="109955" cy="1099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Овал 14">
            <a:extLst>
              <a:ext uri="{FF2B5EF4-FFF2-40B4-BE49-F238E27FC236}">
                <a16:creationId xmlns:a16="http://schemas.microsoft.com/office/drawing/2014/main" id="{3FAB2186-D080-3D14-5E43-3C6F18A8D808}"/>
              </a:ext>
            </a:extLst>
          </p:cNvPr>
          <p:cNvSpPr/>
          <p:nvPr/>
        </p:nvSpPr>
        <p:spPr>
          <a:xfrm>
            <a:off x="6497053" y="734001"/>
            <a:ext cx="109955" cy="109955"/>
          </a:xfrm>
          <a:prstGeom prst="ellipse">
            <a:avLst/>
          </a:prstGeom>
          <a:solidFill>
            <a:srgbClr val="008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Овал 15">
            <a:extLst>
              <a:ext uri="{FF2B5EF4-FFF2-40B4-BE49-F238E27FC236}">
                <a16:creationId xmlns:a16="http://schemas.microsoft.com/office/drawing/2014/main" id="{86BC3D37-34FA-647F-CB38-479B840A5199}"/>
              </a:ext>
            </a:extLst>
          </p:cNvPr>
          <p:cNvSpPr/>
          <p:nvPr/>
        </p:nvSpPr>
        <p:spPr>
          <a:xfrm>
            <a:off x="6497053" y="923153"/>
            <a:ext cx="109955" cy="10995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Прямоугольник 20">
            <a:extLst>
              <a:ext uri="{FF2B5EF4-FFF2-40B4-BE49-F238E27FC236}">
                <a16:creationId xmlns:a16="http://schemas.microsoft.com/office/drawing/2014/main" id="{32A65E25-54B5-F52E-4895-78047198595F}"/>
              </a:ext>
            </a:extLst>
          </p:cNvPr>
          <p:cNvSpPr/>
          <p:nvPr/>
        </p:nvSpPr>
        <p:spPr>
          <a:xfrm>
            <a:off x="617244" y="3018084"/>
            <a:ext cx="24963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Objectif</a:t>
            </a:r>
          </a:p>
        </p:txBody>
      </p:sp>
      <p:sp>
        <p:nvSpPr>
          <p:cNvPr id="12" name="Прямоугольник 21">
            <a:extLst>
              <a:ext uri="{FF2B5EF4-FFF2-40B4-BE49-F238E27FC236}">
                <a16:creationId xmlns:a16="http://schemas.microsoft.com/office/drawing/2014/main" id="{58F3E6E1-B195-CCFC-18C4-57A4781AE9CB}"/>
              </a:ext>
            </a:extLst>
          </p:cNvPr>
          <p:cNvSpPr/>
          <p:nvPr/>
        </p:nvSpPr>
        <p:spPr>
          <a:xfrm>
            <a:off x="2764151" y="3037491"/>
            <a:ext cx="187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Прямоугольник 23">
            <a:extLst>
              <a:ext uri="{FF2B5EF4-FFF2-40B4-BE49-F238E27FC236}">
                <a16:creationId xmlns:a16="http://schemas.microsoft.com/office/drawing/2014/main" id="{5AA4EF68-2427-36D4-2198-A4023BBD36CB}"/>
              </a:ext>
            </a:extLst>
          </p:cNvPr>
          <p:cNvSpPr/>
          <p:nvPr/>
        </p:nvSpPr>
        <p:spPr>
          <a:xfrm>
            <a:off x="617244" y="7089138"/>
            <a:ext cx="1949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pic>
        <p:nvPicPr>
          <p:cNvPr id="19" name="Рисунок 33">
            <a:extLst>
              <a:ext uri="{FF2B5EF4-FFF2-40B4-BE49-F238E27FC236}">
                <a16:creationId xmlns:a16="http://schemas.microsoft.com/office/drawing/2014/main" id="{8C04B60D-FDF4-148B-0C1C-F1618AEA3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355" y="1610939"/>
            <a:ext cx="163425" cy="163425"/>
          </a:xfrm>
          <a:prstGeom prst="rect">
            <a:avLst/>
          </a:prstGeom>
        </p:spPr>
      </p:pic>
      <p:pic>
        <p:nvPicPr>
          <p:cNvPr id="20" name="Рисунок 35">
            <a:extLst>
              <a:ext uri="{FF2B5EF4-FFF2-40B4-BE49-F238E27FC236}">
                <a16:creationId xmlns:a16="http://schemas.microsoft.com/office/drawing/2014/main" id="{A314A315-4E1A-B1CC-588E-27B0469AB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2995" y="1883020"/>
            <a:ext cx="163425" cy="163425"/>
          </a:xfrm>
          <a:prstGeom prst="rect">
            <a:avLst/>
          </a:prstGeom>
        </p:spPr>
      </p:pic>
      <p:pic>
        <p:nvPicPr>
          <p:cNvPr id="21" name="Рисунок 37">
            <a:extLst>
              <a:ext uri="{FF2B5EF4-FFF2-40B4-BE49-F238E27FC236}">
                <a16:creationId xmlns:a16="http://schemas.microsoft.com/office/drawing/2014/main" id="{A76CFAF6-9663-C244-EB58-8896DE541C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2995" y="2149661"/>
            <a:ext cx="163425" cy="163425"/>
          </a:xfrm>
          <a:prstGeom prst="rect">
            <a:avLst/>
          </a:prstGeom>
        </p:spPr>
      </p:pic>
      <p:sp>
        <p:nvSpPr>
          <p:cNvPr id="56" name="ZoneTexte 55">
            <a:extLst>
              <a:ext uri="{FF2B5EF4-FFF2-40B4-BE49-F238E27FC236}">
                <a16:creationId xmlns:a16="http://schemas.microsoft.com/office/drawing/2014/main" id="{52CE21C2-D724-D9CA-BC6C-B2167925B520}"/>
              </a:ext>
            </a:extLst>
          </p:cNvPr>
          <p:cNvSpPr txBox="1"/>
          <p:nvPr/>
        </p:nvSpPr>
        <p:spPr>
          <a:xfrm>
            <a:off x="617244" y="3452493"/>
            <a:ext cx="17521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hendrerit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finibus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libero nunc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condimentum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diam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accumsan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ex.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Praesent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Pellentesque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Phasellus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rhoncus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porttitor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scelerisque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cursus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dapibus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venenatis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dapibus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Aenean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auctor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dapibus</a:t>
            </a:r>
            <a:r>
              <a:rPr lang="fr-FR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ante. </a:t>
            </a:r>
            <a:endParaRPr lang="fr-FR"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Box 71">
            <a:extLst>
              <a:ext uri="{FF2B5EF4-FFF2-40B4-BE49-F238E27FC236}">
                <a16:creationId xmlns:a16="http://schemas.microsoft.com/office/drawing/2014/main" id="{6DA20CBB-2A62-050E-C2F3-F26F21BC7A1C}"/>
              </a:ext>
            </a:extLst>
          </p:cNvPr>
          <p:cNvSpPr txBox="1"/>
          <p:nvPr/>
        </p:nvSpPr>
        <p:spPr>
          <a:xfrm flipH="1">
            <a:off x="2904128" y="3533399"/>
            <a:ext cx="3716112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hac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58" name="TextBox 71">
            <a:extLst>
              <a:ext uri="{FF2B5EF4-FFF2-40B4-BE49-F238E27FC236}">
                <a16:creationId xmlns:a16="http://schemas.microsoft.com/office/drawing/2014/main" id="{68429430-2290-16F4-0979-2BE10B8F548F}"/>
              </a:ext>
            </a:extLst>
          </p:cNvPr>
          <p:cNvSpPr txBox="1"/>
          <p:nvPr/>
        </p:nvSpPr>
        <p:spPr>
          <a:xfrm flipH="1">
            <a:off x="2904128" y="5181445"/>
            <a:ext cx="3716112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hac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59" name="TextBox 9">
            <a:extLst>
              <a:ext uri="{FF2B5EF4-FFF2-40B4-BE49-F238E27FC236}">
                <a16:creationId xmlns:a16="http://schemas.microsoft.com/office/drawing/2014/main" id="{B5157CF8-BAA7-3D20-760E-A79950B94551}"/>
              </a:ext>
            </a:extLst>
          </p:cNvPr>
          <p:cNvSpPr txBox="1"/>
          <p:nvPr/>
        </p:nvSpPr>
        <p:spPr>
          <a:xfrm>
            <a:off x="639984" y="7558381"/>
            <a:ext cx="31392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r>
              <a:rPr lang="en-SG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Nom de </a:t>
            </a:r>
            <a:r>
              <a:rPr lang="en-SG" sz="1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SG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Université - 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// 2009-2013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60" name="TextBox 9">
            <a:extLst>
              <a:ext uri="{FF2B5EF4-FFF2-40B4-BE49-F238E27FC236}">
                <a16:creationId xmlns:a16="http://schemas.microsoft.com/office/drawing/2014/main" id="{B343260A-4B93-0899-3C08-122A70814A46}"/>
              </a:ext>
            </a:extLst>
          </p:cNvPr>
          <p:cNvSpPr txBox="1"/>
          <p:nvPr/>
        </p:nvSpPr>
        <p:spPr>
          <a:xfrm>
            <a:off x="3754142" y="7558381"/>
            <a:ext cx="31392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r>
              <a:rPr lang="en-SG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Nom de </a:t>
            </a:r>
            <a:r>
              <a:rPr lang="en-SG" sz="1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SG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Université - 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// 2009-2013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0BADCA7B-D32A-A077-E81D-EED66690091E}"/>
              </a:ext>
            </a:extLst>
          </p:cNvPr>
          <p:cNvSpPr txBox="1"/>
          <p:nvPr/>
        </p:nvSpPr>
        <p:spPr>
          <a:xfrm>
            <a:off x="840227" y="1569540"/>
            <a:ext cx="22288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 rue de la Réussite 75012 Paris</a:t>
            </a:r>
            <a:endParaRPr lang="fr-FR" sz="1000" dirty="0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E08C915-951F-9255-2EB1-E1590A34331B}"/>
              </a:ext>
            </a:extLst>
          </p:cNvPr>
          <p:cNvSpPr txBox="1"/>
          <p:nvPr/>
        </p:nvSpPr>
        <p:spPr>
          <a:xfrm>
            <a:off x="840227" y="1834521"/>
            <a:ext cx="20234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monemail@mail.com</a:t>
            </a:r>
            <a:endParaRPr lang="fr-FR" sz="1000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DD83657A-C552-F945-D056-218B4BEFC0C2}"/>
              </a:ext>
            </a:extLst>
          </p:cNvPr>
          <p:cNvSpPr txBox="1"/>
          <p:nvPr/>
        </p:nvSpPr>
        <p:spPr>
          <a:xfrm>
            <a:off x="840227" y="2102861"/>
            <a:ext cx="21169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 01 02 03 04 / 01 02 03 04 05</a:t>
            </a:r>
            <a:endParaRPr lang="fr-FR" sz="1000" dirty="0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933F0319-177B-0AE9-E7D1-B066A82094E7}"/>
              </a:ext>
            </a:extLst>
          </p:cNvPr>
          <p:cNvCxnSpPr/>
          <p:nvPr/>
        </p:nvCxnSpPr>
        <p:spPr>
          <a:xfrm>
            <a:off x="1509822" y="6879267"/>
            <a:ext cx="4646428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8" name="Image 67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08BCD098-5307-DB97-9A99-D041047C075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5298" r="10102"/>
          <a:stretch/>
        </p:blipFill>
        <p:spPr>
          <a:xfrm>
            <a:off x="4458586" y="1028296"/>
            <a:ext cx="1874828" cy="1874296"/>
          </a:xfrm>
          <a:prstGeom prst="ellipse">
            <a:avLst/>
          </a:prstGeom>
          <a:ln w="25400">
            <a:solidFill>
              <a:schemeClr val="bg1"/>
            </a:solidFill>
          </a:ln>
        </p:spPr>
      </p:pic>
      <p:sp>
        <p:nvSpPr>
          <p:cNvPr id="69" name="TextBox 158">
            <a:extLst>
              <a:ext uri="{FF2B5EF4-FFF2-40B4-BE49-F238E27FC236}">
                <a16:creationId xmlns:a16="http://schemas.microsoft.com/office/drawing/2014/main" id="{F3CEECBD-0403-9698-9BE9-E678F6220B60}"/>
              </a:ext>
            </a:extLst>
          </p:cNvPr>
          <p:cNvSpPr txBox="1"/>
          <p:nvPr/>
        </p:nvSpPr>
        <p:spPr>
          <a:xfrm>
            <a:off x="453001" y="9253464"/>
            <a:ext cx="1878719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</a:t>
            </a:r>
            <a:r>
              <a:rPr lang="en-US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Qualités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TextBox 158">
            <a:extLst>
              <a:ext uri="{FF2B5EF4-FFF2-40B4-BE49-F238E27FC236}">
                <a16:creationId xmlns:a16="http://schemas.microsoft.com/office/drawing/2014/main" id="{3C0E859E-A8AF-03CB-E5CF-8FDAD17C5B67}"/>
              </a:ext>
            </a:extLst>
          </p:cNvPr>
          <p:cNvSpPr txBox="1"/>
          <p:nvPr/>
        </p:nvSpPr>
        <p:spPr>
          <a:xfrm>
            <a:off x="3538749" y="9267856"/>
            <a:ext cx="1223435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1" name="Прямоугольник 94">
            <a:extLst>
              <a:ext uri="{FF2B5EF4-FFF2-40B4-BE49-F238E27FC236}">
                <a16:creationId xmlns:a16="http://schemas.microsoft.com/office/drawing/2014/main" id="{9C983055-21AF-0E9E-F18E-A9EE14CAB472}"/>
              </a:ext>
            </a:extLst>
          </p:cNvPr>
          <p:cNvSpPr/>
          <p:nvPr/>
        </p:nvSpPr>
        <p:spPr>
          <a:xfrm>
            <a:off x="345540" y="9581101"/>
            <a:ext cx="989373" cy="76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Jomlas</a:t>
            </a:r>
            <a:endParaRPr lang="en-US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2" name="Прямоугольник 94">
            <a:extLst>
              <a:ext uri="{FF2B5EF4-FFF2-40B4-BE49-F238E27FC236}">
                <a16:creationId xmlns:a16="http://schemas.microsoft.com/office/drawing/2014/main" id="{8EB3BBF1-97B9-9B1D-F9EF-212EEFE7A080}"/>
              </a:ext>
            </a:extLst>
          </p:cNvPr>
          <p:cNvSpPr/>
          <p:nvPr/>
        </p:nvSpPr>
        <p:spPr>
          <a:xfrm>
            <a:off x="1650283" y="9581101"/>
            <a:ext cx="1362874" cy="76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Google </a:t>
            </a: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Analyticsc</a:t>
            </a:r>
            <a:endParaRPr lang="en-US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4" name="Прямоугольник 94">
            <a:extLst>
              <a:ext uri="{FF2B5EF4-FFF2-40B4-BE49-F238E27FC236}">
                <a16:creationId xmlns:a16="http://schemas.microsoft.com/office/drawing/2014/main" id="{1B08BD3F-033D-7F22-A1E9-D99F7B8539D2}"/>
              </a:ext>
            </a:extLst>
          </p:cNvPr>
          <p:cNvSpPr/>
          <p:nvPr/>
        </p:nvSpPr>
        <p:spPr>
          <a:xfrm>
            <a:off x="3448998" y="9581101"/>
            <a:ext cx="1148071" cy="76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Anglais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A1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Allemand</a:t>
            </a: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B2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Chinois : C1</a:t>
            </a:r>
          </a:p>
        </p:txBody>
      </p:sp>
      <p:sp>
        <p:nvSpPr>
          <p:cNvPr id="75" name="TextBox 158">
            <a:extLst>
              <a:ext uri="{FF2B5EF4-FFF2-40B4-BE49-F238E27FC236}">
                <a16:creationId xmlns:a16="http://schemas.microsoft.com/office/drawing/2014/main" id="{C90AD534-E7AA-3B46-65B9-CBF7EFABAECC}"/>
              </a:ext>
            </a:extLst>
          </p:cNvPr>
          <p:cNvSpPr txBox="1"/>
          <p:nvPr/>
        </p:nvSpPr>
        <p:spPr>
          <a:xfrm>
            <a:off x="5357495" y="9278464"/>
            <a:ext cx="1223435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624A12E8-F85A-AA09-D76A-813B9EE5D349}"/>
              </a:ext>
            </a:extLst>
          </p:cNvPr>
          <p:cNvSpPr txBox="1"/>
          <p:nvPr/>
        </p:nvSpPr>
        <p:spPr>
          <a:xfrm>
            <a:off x="5201979" y="9620437"/>
            <a:ext cx="18899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hendrerit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finibus</a:t>
            </a:r>
            <a:r>
              <a:rPr lang="fr-FR" sz="100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libero 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4893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620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Open Sans</vt:lpstr>
      <vt:lpstr>Open Sans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3</cp:revision>
  <dcterms:created xsi:type="dcterms:W3CDTF">2024-07-22T13:31:03Z</dcterms:created>
  <dcterms:modified xsi:type="dcterms:W3CDTF">2024-07-22T13:47:22Z</dcterms:modified>
</cp:coreProperties>
</file>